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1"/>
  </p:sldMasterIdLst>
  <p:notesMasterIdLst>
    <p:notesMasterId r:id="rId18"/>
  </p:notesMasterIdLst>
  <p:sldIdLst>
    <p:sldId id="256" r:id="rId2"/>
    <p:sldId id="304" r:id="rId3"/>
    <p:sldId id="297" r:id="rId4"/>
    <p:sldId id="338" r:id="rId5"/>
    <p:sldId id="326" r:id="rId6"/>
    <p:sldId id="336" r:id="rId7"/>
    <p:sldId id="328" r:id="rId8"/>
    <p:sldId id="337" r:id="rId9"/>
    <p:sldId id="327" r:id="rId10"/>
    <p:sldId id="339" r:id="rId11"/>
    <p:sldId id="323" r:id="rId12"/>
    <p:sldId id="332" r:id="rId13"/>
    <p:sldId id="333" r:id="rId14"/>
    <p:sldId id="334" r:id="rId15"/>
    <p:sldId id="335" r:id="rId16"/>
    <p:sldId id="325" r:id="rId17"/>
  </p:sldIdLst>
  <p:sldSz cx="9144000" cy="5143500" type="screen16x9"/>
  <p:notesSz cx="6858000" cy="9144000"/>
  <p:embeddedFontLst>
    <p:embeddedFont>
      <p:font typeface="Anaheim" charset="0"/>
      <p:regular r:id="rId19"/>
      <p:bold r:id="rId20"/>
    </p:embeddedFont>
    <p:embeddedFont>
      <p:font typeface="Aldrich" charset="0"/>
      <p:regular r:id="rId21"/>
    </p:embeddedFont>
    <p:embeddedFont>
      <p:font typeface="Open Sans" charset="0"/>
      <p:regular r:id="rId22"/>
      <p:bold r:id="rId23"/>
      <p:italic r:id="rId24"/>
      <p:boldItalic r:id="rId25"/>
    </p:embeddedFont>
    <p:embeddedFont>
      <p:font typeface="IBM Plex Mono" charset="0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2323"/>
    <a:srgbClr val="242424"/>
    <a:srgbClr val="171717"/>
    <a:srgbClr val="0D0D0D"/>
    <a:srgbClr val="FFCC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BE83653B-320A-4D04-B1AD-C81342A9A7DB}">
  <a:tblStyle styleId="{BE83653B-320A-4D04-B1AD-C81342A9A7D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146E2C64-5814-416C-95E1-FAC50E9F433B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C2FFA5D-87B4-456A-9821-1D502468CF0F}" styleName="Estilo temático 1 - Énfasis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188" autoAdjust="0"/>
    <p:restoredTop sz="94875" autoAdjust="0"/>
  </p:normalViewPr>
  <p:slideViewPr>
    <p:cSldViewPr snapToGrid="0">
      <p:cViewPr varScale="1">
        <p:scale>
          <a:sx n="120" d="100"/>
          <a:sy n="120" d="100"/>
        </p:scale>
        <p:origin x="-619" y="-67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0BDD08E-F636-427C-9596-039BC9998455}" type="doc">
      <dgm:prSet loTypeId="urn:microsoft.com/office/officeart/2005/8/layout/hierarchy6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AR"/>
        </a:p>
      </dgm:t>
    </dgm:pt>
    <dgm:pt modelId="{EF01F18A-33B8-4405-B624-14D4722CCB82}">
      <dgm:prSet phldrT="[Texto]" custT="1"/>
      <dgm:spPr>
        <a:gradFill flip="none" rotWithShape="0">
          <a:gsLst>
            <a:gs pos="0">
              <a:schemeClr val="accent1">
                <a:hueOff val="0"/>
                <a:satOff val="0"/>
                <a:lumOff val="0"/>
                <a:shade val="30000"/>
                <a:satMod val="115000"/>
              </a:schemeClr>
            </a:gs>
            <a:gs pos="50000">
              <a:schemeClr val="accent1">
                <a:hueOff val="0"/>
                <a:satOff val="0"/>
                <a:lumOff val="0"/>
                <a:shade val="67500"/>
                <a:satMod val="115000"/>
              </a:schemeClr>
            </a:gs>
            <a:gs pos="100000">
              <a:schemeClr val="accent1">
                <a:hueOff val="0"/>
                <a:satOff val="0"/>
                <a:lumOff val="0"/>
                <a:shade val="100000"/>
                <a:satMod val="115000"/>
              </a:schemeClr>
            </a:gs>
          </a:gsLst>
          <a:lin ang="5400000" scaled="1"/>
          <a:tileRect/>
        </a:gradFill>
      </dgm:spPr>
      <dgm:t>
        <a:bodyPr/>
        <a:lstStyle/>
        <a:p>
          <a:r>
            <a:rPr lang="es-ES" sz="1050" b="0" i="0" u="none" strike="noStrike" cap="none" dirty="0" smtClean="0">
              <a:solidFill>
                <a:schemeClr val="bg1"/>
              </a:solidFill>
              <a:latin typeface="Aldrich"/>
              <a:ea typeface="Aldrich"/>
              <a:cs typeface="Aldrich"/>
            </a:rPr>
            <a:t>SUPERHEROES</a:t>
          </a:r>
          <a:endParaRPr lang="es-AR" sz="1050" b="0" i="0" u="none" strike="noStrike" cap="none" dirty="0">
            <a:solidFill>
              <a:schemeClr val="bg1"/>
            </a:solidFill>
            <a:latin typeface="Aldrich"/>
            <a:ea typeface="Aldrich"/>
            <a:cs typeface="Aldrich"/>
          </a:endParaRPr>
        </a:p>
      </dgm:t>
    </dgm:pt>
    <dgm:pt modelId="{9E92341D-D083-4B17-B4E5-9E2DDF644E58}" type="parTrans" cxnId="{154DCFE5-2794-4C1E-BC38-7DB646B4DDE8}">
      <dgm:prSet/>
      <dgm:spPr/>
      <dgm:t>
        <a:bodyPr/>
        <a:lstStyle/>
        <a:p>
          <a:endParaRPr lang="es-AR"/>
        </a:p>
      </dgm:t>
    </dgm:pt>
    <dgm:pt modelId="{FCA27909-9472-4271-BC4A-3CDBB666C773}" type="sibTrans" cxnId="{154DCFE5-2794-4C1E-BC38-7DB646B4DDE8}">
      <dgm:prSet/>
      <dgm:spPr/>
      <dgm:t>
        <a:bodyPr/>
        <a:lstStyle/>
        <a:p>
          <a:endParaRPr lang="es-AR"/>
        </a:p>
      </dgm:t>
    </dgm:pt>
    <dgm:pt modelId="{71F2E04C-51B5-4F7C-B1DA-33BDB1154514}">
      <dgm:prSet phldrT="[Texto]" custT="1"/>
      <dgm:spPr>
        <a:gradFill flip="none" rotWithShape="0">
          <a:gsLst>
            <a:gs pos="0">
              <a:srgbClr val="FFFF00">
                <a:shade val="30000"/>
                <a:satMod val="115000"/>
              </a:srgbClr>
            </a:gs>
            <a:gs pos="50000">
              <a:srgbClr val="FFFF00">
                <a:shade val="67500"/>
                <a:satMod val="115000"/>
              </a:srgbClr>
            </a:gs>
            <a:gs pos="100000">
              <a:srgbClr val="FFFF00">
                <a:shade val="100000"/>
                <a:satMod val="115000"/>
              </a:srgbClr>
            </a:gs>
          </a:gsLst>
          <a:lin ang="16200000" scaled="1"/>
          <a:tileRect/>
        </a:gradFill>
      </dgm:spPr>
      <dgm:t>
        <a:bodyPr/>
        <a:lstStyle/>
        <a:p>
          <a:r>
            <a:rPr lang="es-ES" sz="1050" b="1" i="0" u="none" strike="noStrike" cap="none" dirty="0" smtClean="0">
              <a:solidFill>
                <a:schemeClr val="bg1"/>
              </a:solidFill>
              <a:latin typeface="Aldrich"/>
              <a:ea typeface="Aldrich"/>
              <a:cs typeface="Aldrich"/>
            </a:rPr>
            <a:t>WOLVERINE</a:t>
          </a:r>
          <a:endParaRPr lang="es-AR" sz="1050" b="1" i="0" u="none" strike="noStrike" cap="none" dirty="0">
            <a:solidFill>
              <a:schemeClr val="bg1"/>
            </a:solidFill>
            <a:latin typeface="Aldrich"/>
            <a:ea typeface="Aldrich"/>
            <a:cs typeface="Aldrich"/>
          </a:endParaRPr>
        </a:p>
      </dgm:t>
    </dgm:pt>
    <dgm:pt modelId="{8E3A3B16-77CE-4C3A-8631-274FF9B12CD4}" type="parTrans" cxnId="{CF87B67E-C41B-4D0B-B78B-EAF1CD08BE6E}">
      <dgm:prSet/>
      <dgm:spPr/>
      <dgm:t>
        <a:bodyPr/>
        <a:lstStyle/>
        <a:p>
          <a:endParaRPr lang="es-AR"/>
        </a:p>
      </dgm:t>
    </dgm:pt>
    <dgm:pt modelId="{6DD002E6-10AC-4BEB-835A-49C1E3F0633C}" type="sibTrans" cxnId="{CF87B67E-C41B-4D0B-B78B-EAF1CD08BE6E}">
      <dgm:prSet/>
      <dgm:spPr/>
      <dgm:t>
        <a:bodyPr/>
        <a:lstStyle/>
        <a:p>
          <a:endParaRPr lang="es-AR"/>
        </a:p>
      </dgm:t>
    </dgm:pt>
    <dgm:pt modelId="{4B325EBC-5144-4CF8-8C73-07D696C4D9E6}">
      <dgm:prSet phldrT="[Texto]" custT="1"/>
      <dgm:spPr>
        <a:gradFill flip="none" rotWithShape="0">
          <a:gsLst>
            <a:gs pos="0">
              <a:srgbClr val="FF0000">
                <a:shade val="30000"/>
                <a:satMod val="115000"/>
              </a:srgbClr>
            </a:gs>
            <a:gs pos="50000">
              <a:srgbClr val="FF0000">
                <a:shade val="67500"/>
                <a:satMod val="115000"/>
              </a:srgbClr>
            </a:gs>
            <a:gs pos="100000">
              <a:srgbClr val="FF0000">
                <a:shade val="100000"/>
                <a:satMod val="115000"/>
              </a:srgbClr>
            </a:gs>
          </a:gsLst>
          <a:lin ang="8100000" scaled="1"/>
          <a:tileRect/>
        </a:gradFill>
      </dgm:spPr>
      <dgm:t>
        <a:bodyPr/>
        <a:lstStyle/>
        <a:p>
          <a:r>
            <a:rPr lang="es-ES" sz="1050" b="1" i="0" u="none" strike="noStrike" cap="none" dirty="0" smtClean="0">
              <a:solidFill>
                <a:schemeClr val="bg1"/>
              </a:solidFill>
              <a:latin typeface="Aldrich"/>
              <a:ea typeface="Aldrich"/>
              <a:cs typeface="Aldrich"/>
              <a:sym typeface="Arial"/>
            </a:rPr>
            <a:t>DEADPOOL</a:t>
          </a:r>
          <a:endParaRPr lang="es-AR" sz="1050" b="1" i="0" u="none" strike="noStrike" cap="none" dirty="0">
            <a:solidFill>
              <a:schemeClr val="bg1"/>
            </a:solidFill>
            <a:latin typeface="Aldrich"/>
            <a:ea typeface="Aldrich"/>
            <a:cs typeface="Aldrich"/>
            <a:sym typeface="Arial"/>
          </a:endParaRPr>
        </a:p>
      </dgm:t>
    </dgm:pt>
    <dgm:pt modelId="{9571FFF2-6739-4A3F-8EE2-AA358D5551A6}" type="parTrans" cxnId="{91D1A4D8-696C-4BE0-B151-F4745E035280}">
      <dgm:prSet/>
      <dgm:spPr/>
      <dgm:t>
        <a:bodyPr/>
        <a:lstStyle/>
        <a:p>
          <a:endParaRPr lang="es-AR"/>
        </a:p>
      </dgm:t>
    </dgm:pt>
    <dgm:pt modelId="{F3CFCE76-FE07-44B9-898D-D732AA126B59}" type="sibTrans" cxnId="{91D1A4D8-696C-4BE0-B151-F4745E035280}">
      <dgm:prSet/>
      <dgm:spPr/>
      <dgm:t>
        <a:bodyPr/>
        <a:lstStyle/>
        <a:p>
          <a:endParaRPr lang="es-AR"/>
        </a:p>
      </dgm:t>
    </dgm:pt>
    <dgm:pt modelId="{78A3282A-EA13-43C9-8E99-4F1E059A5CF6}">
      <dgm:prSet phldrT="[Texto]"/>
      <dgm:spPr/>
      <dgm:t>
        <a:bodyPr anchor="t"/>
        <a:lstStyle/>
        <a:p>
          <a:r>
            <a:rPr lang="es-ES" b="1" dirty="0" smtClean="0">
              <a:solidFill>
                <a:schemeClr val="bg1"/>
              </a:solidFill>
            </a:rPr>
            <a:t>CLASE PADRE</a:t>
          </a:r>
          <a:endParaRPr lang="es-AR" b="1" dirty="0">
            <a:solidFill>
              <a:schemeClr val="bg1"/>
            </a:solidFill>
          </a:endParaRPr>
        </a:p>
      </dgm:t>
    </dgm:pt>
    <dgm:pt modelId="{738DC6C2-BACD-4BC1-8C12-E011398EECDA}" type="parTrans" cxnId="{729DBB4B-37FB-4E7D-B182-B21966C93D4F}">
      <dgm:prSet/>
      <dgm:spPr/>
      <dgm:t>
        <a:bodyPr/>
        <a:lstStyle/>
        <a:p>
          <a:endParaRPr lang="es-AR"/>
        </a:p>
      </dgm:t>
    </dgm:pt>
    <dgm:pt modelId="{27B4F2F8-8D7B-42FD-AB96-E2BBABBCA13C}" type="sibTrans" cxnId="{729DBB4B-37FB-4E7D-B182-B21966C93D4F}">
      <dgm:prSet/>
      <dgm:spPr/>
      <dgm:t>
        <a:bodyPr/>
        <a:lstStyle/>
        <a:p>
          <a:endParaRPr lang="es-AR"/>
        </a:p>
      </dgm:t>
    </dgm:pt>
    <dgm:pt modelId="{B8C07352-34E8-43F6-A87E-CE42AF1AC36D}">
      <dgm:prSet phldrT="[Texto]"/>
      <dgm:spPr/>
      <dgm:t>
        <a:bodyPr/>
        <a:lstStyle/>
        <a:p>
          <a:r>
            <a:rPr lang="es-ES" b="1" dirty="0" smtClean="0">
              <a:solidFill>
                <a:schemeClr val="bg1"/>
              </a:solidFill>
            </a:rPr>
            <a:t>CLASE HIJAS</a:t>
          </a:r>
          <a:endParaRPr lang="es-AR" b="1" dirty="0">
            <a:solidFill>
              <a:schemeClr val="bg1"/>
            </a:solidFill>
          </a:endParaRPr>
        </a:p>
      </dgm:t>
    </dgm:pt>
    <dgm:pt modelId="{9DA814C7-38BC-4DEA-84EB-B4D9710E4E78}" type="parTrans" cxnId="{1D3E7E78-F12D-4FF2-B3CC-7ACFA9C97EA9}">
      <dgm:prSet/>
      <dgm:spPr/>
      <dgm:t>
        <a:bodyPr/>
        <a:lstStyle/>
        <a:p>
          <a:endParaRPr lang="es-AR"/>
        </a:p>
      </dgm:t>
    </dgm:pt>
    <dgm:pt modelId="{81C5F11C-636A-4F4F-B77C-DA0F50A7F3A3}" type="sibTrans" cxnId="{1D3E7E78-F12D-4FF2-B3CC-7ACFA9C97EA9}">
      <dgm:prSet/>
      <dgm:spPr/>
      <dgm:t>
        <a:bodyPr/>
        <a:lstStyle/>
        <a:p>
          <a:endParaRPr lang="es-AR"/>
        </a:p>
      </dgm:t>
    </dgm:pt>
    <dgm:pt modelId="{8F7C7C01-0DB8-4C70-AC07-B3275D27A8FA}" type="pres">
      <dgm:prSet presAssocID="{B0BDD08E-F636-427C-9596-039BC9998455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s-AR"/>
        </a:p>
      </dgm:t>
    </dgm:pt>
    <dgm:pt modelId="{E8FD635F-22D1-4812-A6CE-85CBD1161EBD}" type="pres">
      <dgm:prSet presAssocID="{B0BDD08E-F636-427C-9596-039BC9998455}" presName="hierFlow" presStyleCnt="0"/>
      <dgm:spPr/>
    </dgm:pt>
    <dgm:pt modelId="{00D12969-A95B-4170-B1F0-ABC3BFD86A37}" type="pres">
      <dgm:prSet presAssocID="{B0BDD08E-F636-427C-9596-039BC9998455}" presName="firstBuf" presStyleCnt="0"/>
      <dgm:spPr/>
    </dgm:pt>
    <dgm:pt modelId="{1F4872C4-35F8-4E96-ACCE-C26639AC93CF}" type="pres">
      <dgm:prSet presAssocID="{B0BDD08E-F636-427C-9596-039BC9998455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E033FAFC-3511-4ABC-8146-A753BD48389E}" type="pres">
      <dgm:prSet presAssocID="{EF01F18A-33B8-4405-B624-14D4722CCB82}" presName="Name14" presStyleCnt="0"/>
      <dgm:spPr/>
    </dgm:pt>
    <dgm:pt modelId="{3817492B-5E07-4C08-A6D9-C4019D3C5057}" type="pres">
      <dgm:prSet presAssocID="{EF01F18A-33B8-4405-B624-14D4722CCB82}" presName="level1Shape" presStyleLbl="node0" presStyleIdx="0" presStyleCnt="1" custScaleX="182114">
        <dgm:presLayoutVars>
          <dgm:chPref val="3"/>
        </dgm:presLayoutVars>
      </dgm:prSet>
      <dgm:spPr/>
      <dgm:t>
        <a:bodyPr/>
        <a:lstStyle/>
        <a:p>
          <a:endParaRPr lang="es-AR"/>
        </a:p>
      </dgm:t>
    </dgm:pt>
    <dgm:pt modelId="{DBF8B94A-3CEC-4BCD-9C11-8F1A1372F969}" type="pres">
      <dgm:prSet presAssocID="{EF01F18A-33B8-4405-B624-14D4722CCB82}" presName="hierChild2" presStyleCnt="0"/>
      <dgm:spPr/>
    </dgm:pt>
    <dgm:pt modelId="{0FF3A4D8-BF70-4323-9DA4-3206F7E23F02}" type="pres">
      <dgm:prSet presAssocID="{8E3A3B16-77CE-4C3A-8631-274FF9B12CD4}" presName="Name19" presStyleLbl="parChTrans1D2" presStyleIdx="0" presStyleCnt="2"/>
      <dgm:spPr/>
      <dgm:t>
        <a:bodyPr/>
        <a:lstStyle/>
        <a:p>
          <a:endParaRPr lang="es-AR"/>
        </a:p>
      </dgm:t>
    </dgm:pt>
    <dgm:pt modelId="{08401DF1-5D75-4247-A5EC-178DEB75A21B}" type="pres">
      <dgm:prSet presAssocID="{71F2E04C-51B5-4F7C-B1DA-33BDB1154514}" presName="Name21" presStyleCnt="0"/>
      <dgm:spPr/>
    </dgm:pt>
    <dgm:pt modelId="{942911ED-535D-4867-AA37-10B215163CE1}" type="pres">
      <dgm:prSet presAssocID="{71F2E04C-51B5-4F7C-B1DA-33BDB1154514}" presName="level2Shape" presStyleLbl="node2" presStyleIdx="0" presStyleCnt="2" custScaleX="133021"/>
      <dgm:spPr/>
      <dgm:t>
        <a:bodyPr/>
        <a:lstStyle/>
        <a:p>
          <a:endParaRPr lang="es-AR"/>
        </a:p>
      </dgm:t>
    </dgm:pt>
    <dgm:pt modelId="{14EBD4C8-BD03-4AA1-9A4B-64504F1403D2}" type="pres">
      <dgm:prSet presAssocID="{71F2E04C-51B5-4F7C-B1DA-33BDB1154514}" presName="hierChild3" presStyleCnt="0"/>
      <dgm:spPr/>
    </dgm:pt>
    <dgm:pt modelId="{BF46BF12-92BE-40C6-ACA5-EFC68B585568}" type="pres">
      <dgm:prSet presAssocID="{9571FFF2-6739-4A3F-8EE2-AA358D5551A6}" presName="Name19" presStyleLbl="parChTrans1D2" presStyleIdx="1" presStyleCnt="2"/>
      <dgm:spPr/>
      <dgm:t>
        <a:bodyPr/>
        <a:lstStyle/>
        <a:p>
          <a:endParaRPr lang="es-AR"/>
        </a:p>
      </dgm:t>
    </dgm:pt>
    <dgm:pt modelId="{FCFDA169-6124-4651-A6A0-1E5877D3F1C8}" type="pres">
      <dgm:prSet presAssocID="{4B325EBC-5144-4CF8-8C73-07D696C4D9E6}" presName="Name21" presStyleCnt="0"/>
      <dgm:spPr/>
    </dgm:pt>
    <dgm:pt modelId="{AB6B1742-EC02-4D56-9C18-59D9F7DC6F3E}" type="pres">
      <dgm:prSet presAssocID="{4B325EBC-5144-4CF8-8C73-07D696C4D9E6}" presName="level2Shape" presStyleLbl="node2" presStyleIdx="1" presStyleCnt="2" custScaleX="127924"/>
      <dgm:spPr/>
      <dgm:t>
        <a:bodyPr/>
        <a:lstStyle/>
        <a:p>
          <a:endParaRPr lang="es-AR"/>
        </a:p>
      </dgm:t>
    </dgm:pt>
    <dgm:pt modelId="{3F602005-3A77-4142-ADAB-D59265123BD9}" type="pres">
      <dgm:prSet presAssocID="{4B325EBC-5144-4CF8-8C73-07D696C4D9E6}" presName="hierChild3" presStyleCnt="0"/>
      <dgm:spPr/>
    </dgm:pt>
    <dgm:pt modelId="{E9E13E61-32FA-425A-816B-17DB5BAA6020}" type="pres">
      <dgm:prSet presAssocID="{B0BDD08E-F636-427C-9596-039BC9998455}" presName="bgShapesFlow" presStyleCnt="0"/>
      <dgm:spPr/>
    </dgm:pt>
    <dgm:pt modelId="{0A878872-E09C-485D-81A6-C038577EE262}" type="pres">
      <dgm:prSet presAssocID="{78A3282A-EA13-43C9-8E99-4F1E059A5CF6}" presName="rectComp" presStyleCnt="0"/>
      <dgm:spPr/>
    </dgm:pt>
    <dgm:pt modelId="{BDA75AED-F916-41B9-B0C3-1ED2212A00F9}" type="pres">
      <dgm:prSet presAssocID="{78A3282A-EA13-43C9-8E99-4F1E059A5CF6}" presName="bgRect" presStyleLbl="bgShp" presStyleIdx="0" presStyleCnt="2"/>
      <dgm:spPr/>
      <dgm:t>
        <a:bodyPr/>
        <a:lstStyle/>
        <a:p>
          <a:endParaRPr lang="es-AR"/>
        </a:p>
      </dgm:t>
    </dgm:pt>
    <dgm:pt modelId="{171118F5-354A-43B9-B6EA-8CF076D86AC0}" type="pres">
      <dgm:prSet presAssocID="{78A3282A-EA13-43C9-8E99-4F1E059A5CF6}" presName="bgRectTx" presStyleLbl="bgShp" presStyleIdx="0" presStyleCnt="2">
        <dgm:presLayoutVars>
          <dgm:bulletEnabled val="1"/>
        </dgm:presLayoutVars>
      </dgm:prSet>
      <dgm:spPr/>
      <dgm:t>
        <a:bodyPr/>
        <a:lstStyle/>
        <a:p>
          <a:endParaRPr lang="es-AR"/>
        </a:p>
      </dgm:t>
    </dgm:pt>
    <dgm:pt modelId="{FE720D6C-869E-4A9A-B352-1BF9887B505A}" type="pres">
      <dgm:prSet presAssocID="{78A3282A-EA13-43C9-8E99-4F1E059A5CF6}" presName="spComp" presStyleCnt="0"/>
      <dgm:spPr/>
    </dgm:pt>
    <dgm:pt modelId="{D48C0A2F-2196-447C-9666-BB82196FEFBE}" type="pres">
      <dgm:prSet presAssocID="{78A3282A-EA13-43C9-8E99-4F1E059A5CF6}" presName="vSp" presStyleCnt="0"/>
      <dgm:spPr/>
    </dgm:pt>
    <dgm:pt modelId="{26722AA9-9CCA-44FF-B174-56B3FC10ECB1}" type="pres">
      <dgm:prSet presAssocID="{B8C07352-34E8-43F6-A87E-CE42AF1AC36D}" presName="rectComp" presStyleCnt="0"/>
      <dgm:spPr/>
    </dgm:pt>
    <dgm:pt modelId="{BA47C911-7D9A-45CC-B0E9-8F2B16E3067D}" type="pres">
      <dgm:prSet presAssocID="{B8C07352-34E8-43F6-A87E-CE42AF1AC36D}" presName="bgRect" presStyleLbl="bgShp" presStyleIdx="1" presStyleCnt="2"/>
      <dgm:spPr/>
      <dgm:t>
        <a:bodyPr/>
        <a:lstStyle/>
        <a:p>
          <a:endParaRPr lang="es-AR"/>
        </a:p>
      </dgm:t>
    </dgm:pt>
    <dgm:pt modelId="{5309217C-A552-457B-AB39-43D680623F4B}" type="pres">
      <dgm:prSet presAssocID="{B8C07352-34E8-43F6-A87E-CE42AF1AC36D}" presName="bgRectTx" presStyleLbl="bgShp" presStyleIdx="1" presStyleCnt="2">
        <dgm:presLayoutVars>
          <dgm:bulletEnabled val="1"/>
        </dgm:presLayoutVars>
      </dgm:prSet>
      <dgm:spPr/>
      <dgm:t>
        <a:bodyPr/>
        <a:lstStyle/>
        <a:p>
          <a:endParaRPr lang="es-AR"/>
        </a:p>
      </dgm:t>
    </dgm:pt>
  </dgm:ptLst>
  <dgm:cxnLst>
    <dgm:cxn modelId="{154DCFE5-2794-4C1E-BC38-7DB646B4DDE8}" srcId="{B0BDD08E-F636-427C-9596-039BC9998455}" destId="{EF01F18A-33B8-4405-B624-14D4722CCB82}" srcOrd="0" destOrd="0" parTransId="{9E92341D-D083-4B17-B4E5-9E2DDF644E58}" sibTransId="{FCA27909-9472-4271-BC4A-3CDBB666C773}"/>
    <dgm:cxn modelId="{163EDB08-3B0B-4821-9406-6DB7348DEC27}" type="presOf" srcId="{78A3282A-EA13-43C9-8E99-4F1E059A5CF6}" destId="{171118F5-354A-43B9-B6EA-8CF076D86AC0}" srcOrd="1" destOrd="0" presId="urn:microsoft.com/office/officeart/2005/8/layout/hierarchy6"/>
    <dgm:cxn modelId="{EF8BEB35-C667-430B-82CB-4BFBFB652330}" type="presOf" srcId="{B0BDD08E-F636-427C-9596-039BC9998455}" destId="{8F7C7C01-0DB8-4C70-AC07-B3275D27A8FA}" srcOrd="0" destOrd="0" presId="urn:microsoft.com/office/officeart/2005/8/layout/hierarchy6"/>
    <dgm:cxn modelId="{91D1A4D8-696C-4BE0-B151-F4745E035280}" srcId="{EF01F18A-33B8-4405-B624-14D4722CCB82}" destId="{4B325EBC-5144-4CF8-8C73-07D696C4D9E6}" srcOrd="1" destOrd="0" parTransId="{9571FFF2-6739-4A3F-8EE2-AA358D5551A6}" sibTransId="{F3CFCE76-FE07-44B9-898D-D732AA126B59}"/>
    <dgm:cxn modelId="{10A13899-2AC7-45F0-8D1A-F66904C1B0ED}" type="presOf" srcId="{71F2E04C-51B5-4F7C-B1DA-33BDB1154514}" destId="{942911ED-535D-4867-AA37-10B215163CE1}" srcOrd="0" destOrd="0" presId="urn:microsoft.com/office/officeart/2005/8/layout/hierarchy6"/>
    <dgm:cxn modelId="{11A7FF10-3DBA-455C-A98E-42B866C97B12}" type="presOf" srcId="{B8C07352-34E8-43F6-A87E-CE42AF1AC36D}" destId="{BA47C911-7D9A-45CC-B0E9-8F2B16E3067D}" srcOrd="0" destOrd="0" presId="urn:microsoft.com/office/officeart/2005/8/layout/hierarchy6"/>
    <dgm:cxn modelId="{FEF844C3-5B0F-48CB-BEF6-4C5F9BF4970D}" type="presOf" srcId="{EF01F18A-33B8-4405-B624-14D4722CCB82}" destId="{3817492B-5E07-4C08-A6D9-C4019D3C5057}" srcOrd="0" destOrd="0" presId="urn:microsoft.com/office/officeart/2005/8/layout/hierarchy6"/>
    <dgm:cxn modelId="{B0B06201-8C65-4E21-B1FD-36956F9485E8}" type="presOf" srcId="{78A3282A-EA13-43C9-8E99-4F1E059A5CF6}" destId="{BDA75AED-F916-41B9-B0C3-1ED2212A00F9}" srcOrd="0" destOrd="0" presId="urn:microsoft.com/office/officeart/2005/8/layout/hierarchy6"/>
    <dgm:cxn modelId="{DC35E6C0-77FE-453A-BC91-6EEA46421068}" type="presOf" srcId="{8E3A3B16-77CE-4C3A-8631-274FF9B12CD4}" destId="{0FF3A4D8-BF70-4323-9DA4-3206F7E23F02}" srcOrd="0" destOrd="0" presId="urn:microsoft.com/office/officeart/2005/8/layout/hierarchy6"/>
    <dgm:cxn modelId="{CF87B67E-C41B-4D0B-B78B-EAF1CD08BE6E}" srcId="{EF01F18A-33B8-4405-B624-14D4722CCB82}" destId="{71F2E04C-51B5-4F7C-B1DA-33BDB1154514}" srcOrd="0" destOrd="0" parTransId="{8E3A3B16-77CE-4C3A-8631-274FF9B12CD4}" sibTransId="{6DD002E6-10AC-4BEB-835A-49C1E3F0633C}"/>
    <dgm:cxn modelId="{729DBB4B-37FB-4E7D-B182-B21966C93D4F}" srcId="{B0BDD08E-F636-427C-9596-039BC9998455}" destId="{78A3282A-EA13-43C9-8E99-4F1E059A5CF6}" srcOrd="1" destOrd="0" parTransId="{738DC6C2-BACD-4BC1-8C12-E011398EECDA}" sibTransId="{27B4F2F8-8D7B-42FD-AB96-E2BBABBCA13C}"/>
    <dgm:cxn modelId="{AD407576-8FB8-4F1F-9889-FF5C8BECCF59}" type="presOf" srcId="{9571FFF2-6739-4A3F-8EE2-AA358D5551A6}" destId="{BF46BF12-92BE-40C6-ACA5-EFC68B585568}" srcOrd="0" destOrd="0" presId="urn:microsoft.com/office/officeart/2005/8/layout/hierarchy6"/>
    <dgm:cxn modelId="{1D3E7E78-F12D-4FF2-B3CC-7ACFA9C97EA9}" srcId="{B0BDD08E-F636-427C-9596-039BC9998455}" destId="{B8C07352-34E8-43F6-A87E-CE42AF1AC36D}" srcOrd="2" destOrd="0" parTransId="{9DA814C7-38BC-4DEA-84EB-B4D9710E4E78}" sibTransId="{81C5F11C-636A-4F4F-B77C-DA0F50A7F3A3}"/>
    <dgm:cxn modelId="{06BDDA50-5F1F-481B-82E8-7DBB342813B2}" type="presOf" srcId="{4B325EBC-5144-4CF8-8C73-07D696C4D9E6}" destId="{AB6B1742-EC02-4D56-9C18-59D9F7DC6F3E}" srcOrd="0" destOrd="0" presId="urn:microsoft.com/office/officeart/2005/8/layout/hierarchy6"/>
    <dgm:cxn modelId="{11111966-2BEB-45AF-80E3-24505F9606FE}" type="presOf" srcId="{B8C07352-34E8-43F6-A87E-CE42AF1AC36D}" destId="{5309217C-A552-457B-AB39-43D680623F4B}" srcOrd="1" destOrd="0" presId="urn:microsoft.com/office/officeart/2005/8/layout/hierarchy6"/>
    <dgm:cxn modelId="{F0C83CBC-A866-47B6-B715-2B0F8045D88F}" type="presParOf" srcId="{8F7C7C01-0DB8-4C70-AC07-B3275D27A8FA}" destId="{E8FD635F-22D1-4812-A6CE-85CBD1161EBD}" srcOrd="0" destOrd="0" presId="urn:microsoft.com/office/officeart/2005/8/layout/hierarchy6"/>
    <dgm:cxn modelId="{D1BC9D1E-E79E-4F4B-B801-73F945D5A4AF}" type="presParOf" srcId="{E8FD635F-22D1-4812-A6CE-85CBD1161EBD}" destId="{00D12969-A95B-4170-B1F0-ABC3BFD86A37}" srcOrd="0" destOrd="0" presId="urn:microsoft.com/office/officeart/2005/8/layout/hierarchy6"/>
    <dgm:cxn modelId="{1E2552B7-231F-4D42-B901-49F1629FC915}" type="presParOf" srcId="{E8FD635F-22D1-4812-A6CE-85CBD1161EBD}" destId="{1F4872C4-35F8-4E96-ACCE-C26639AC93CF}" srcOrd="1" destOrd="0" presId="urn:microsoft.com/office/officeart/2005/8/layout/hierarchy6"/>
    <dgm:cxn modelId="{6CCEDB2E-5B64-4926-A75A-CF020467FE35}" type="presParOf" srcId="{1F4872C4-35F8-4E96-ACCE-C26639AC93CF}" destId="{E033FAFC-3511-4ABC-8146-A753BD48389E}" srcOrd="0" destOrd="0" presId="urn:microsoft.com/office/officeart/2005/8/layout/hierarchy6"/>
    <dgm:cxn modelId="{09EF5E0E-C64B-4608-A8E6-B45FDA44AB73}" type="presParOf" srcId="{E033FAFC-3511-4ABC-8146-A753BD48389E}" destId="{3817492B-5E07-4C08-A6D9-C4019D3C5057}" srcOrd="0" destOrd="0" presId="urn:microsoft.com/office/officeart/2005/8/layout/hierarchy6"/>
    <dgm:cxn modelId="{F902832A-7B44-47BB-AC34-2ED4AF1AFCF1}" type="presParOf" srcId="{E033FAFC-3511-4ABC-8146-A753BD48389E}" destId="{DBF8B94A-3CEC-4BCD-9C11-8F1A1372F969}" srcOrd="1" destOrd="0" presId="urn:microsoft.com/office/officeart/2005/8/layout/hierarchy6"/>
    <dgm:cxn modelId="{4FB4679F-5BD3-4F4C-9B66-010662EFA70A}" type="presParOf" srcId="{DBF8B94A-3CEC-4BCD-9C11-8F1A1372F969}" destId="{0FF3A4D8-BF70-4323-9DA4-3206F7E23F02}" srcOrd="0" destOrd="0" presId="urn:microsoft.com/office/officeart/2005/8/layout/hierarchy6"/>
    <dgm:cxn modelId="{B80357CA-C7C0-491E-886C-BD14AAABDE4E}" type="presParOf" srcId="{DBF8B94A-3CEC-4BCD-9C11-8F1A1372F969}" destId="{08401DF1-5D75-4247-A5EC-178DEB75A21B}" srcOrd="1" destOrd="0" presId="urn:microsoft.com/office/officeart/2005/8/layout/hierarchy6"/>
    <dgm:cxn modelId="{B903F3F2-E56E-4E6A-9A20-8350ACB778D8}" type="presParOf" srcId="{08401DF1-5D75-4247-A5EC-178DEB75A21B}" destId="{942911ED-535D-4867-AA37-10B215163CE1}" srcOrd="0" destOrd="0" presId="urn:microsoft.com/office/officeart/2005/8/layout/hierarchy6"/>
    <dgm:cxn modelId="{91FAFA03-25C9-4C38-8DC3-11BE3444959C}" type="presParOf" srcId="{08401DF1-5D75-4247-A5EC-178DEB75A21B}" destId="{14EBD4C8-BD03-4AA1-9A4B-64504F1403D2}" srcOrd="1" destOrd="0" presId="urn:microsoft.com/office/officeart/2005/8/layout/hierarchy6"/>
    <dgm:cxn modelId="{8B72AAEE-18BF-4062-A1BE-FAEB40D30AEA}" type="presParOf" srcId="{DBF8B94A-3CEC-4BCD-9C11-8F1A1372F969}" destId="{BF46BF12-92BE-40C6-ACA5-EFC68B585568}" srcOrd="2" destOrd="0" presId="urn:microsoft.com/office/officeart/2005/8/layout/hierarchy6"/>
    <dgm:cxn modelId="{545CC534-7B33-4D40-80C2-B17A441505C6}" type="presParOf" srcId="{DBF8B94A-3CEC-4BCD-9C11-8F1A1372F969}" destId="{FCFDA169-6124-4651-A6A0-1E5877D3F1C8}" srcOrd="3" destOrd="0" presId="urn:microsoft.com/office/officeart/2005/8/layout/hierarchy6"/>
    <dgm:cxn modelId="{EBF566D5-BC3E-4F25-A879-E61F61B95E54}" type="presParOf" srcId="{FCFDA169-6124-4651-A6A0-1E5877D3F1C8}" destId="{AB6B1742-EC02-4D56-9C18-59D9F7DC6F3E}" srcOrd="0" destOrd="0" presId="urn:microsoft.com/office/officeart/2005/8/layout/hierarchy6"/>
    <dgm:cxn modelId="{019330CE-3B15-4560-A5A5-AF1563A019D0}" type="presParOf" srcId="{FCFDA169-6124-4651-A6A0-1E5877D3F1C8}" destId="{3F602005-3A77-4142-ADAB-D59265123BD9}" srcOrd="1" destOrd="0" presId="urn:microsoft.com/office/officeart/2005/8/layout/hierarchy6"/>
    <dgm:cxn modelId="{9538F25B-AD51-4ECD-9E21-C5AC80AE8348}" type="presParOf" srcId="{8F7C7C01-0DB8-4C70-AC07-B3275D27A8FA}" destId="{E9E13E61-32FA-425A-816B-17DB5BAA6020}" srcOrd="1" destOrd="0" presId="urn:microsoft.com/office/officeart/2005/8/layout/hierarchy6"/>
    <dgm:cxn modelId="{991FC349-5387-4C22-9589-F7D328E7FB2C}" type="presParOf" srcId="{E9E13E61-32FA-425A-816B-17DB5BAA6020}" destId="{0A878872-E09C-485D-81A6-C038577EE262}" srcOrd="0" destOrd="0" presId="urn:microsoft.com/office/officeart/2005/8/layout/hierarchy6"/>
    <dgm:cxn modelId="{2BAF3A35-B23B-47E2-947C-3C28C1863668}" type="presParOf" srcId="{0A878872-E09C-485D-81A6-C038577EE262}" destId="{BDA75AED-F916-41B9-B0C3-1ED2212A00F9}" srcOrd="0" destOrd="0" presId="urn:microsoft.com/office/officeart/2005/8/layout/hierarchy6"/>
    <dgm:cxn modelId="{AEF5B11F-7C59-4CE5-9EEC-A404318983F0}" type="presParOf" srcId="{0A878872-E09C-485D-81A6-C038577EE262}" destId="{171118F5-354A-43B9-B6EA-8CF076D86AC0}" srcOrd="1" destOrd="0" presId="urn:microsoft.com/office/officeart/2005/8/layout/hierarchy6"/>
    <dgm:cxn modelId="{92DAF2A9-792A-460D-B2DB-E744CC887B73}" type="presParOf" srcId="{E9E13E61-32FA-425A-816B-17DB5BAA6020}" destId="{FE720D6C-869E-4A9A-B352-1BF9887B505A}" srcOrd="1" destOrd="0" presId="urn:microsoft.com/office/officeart/2005/8/layout/hierarchy6"/>
    <dgm:cxn modelId="{7567A807-7BD7-4BFE-B084-0E1A369E93D4}" type="presParOf" srcId="{FE720D6C-869E-4A9A-B352-1BF9887B505A}" destId="{D48C0A2F-2196-447C-9666-BB82196FEFBE}" srcOrd="0" destOrd="0" presId="urn:microsoft.com/office/officeart/2005/8/layout/hierarchy6"/>
    <dgm:cxn modelId="{F90E4B76-B7C5-4069-BEE0-4907D20EA716}" type="presParOf" srcId="{E9E13E61-32FA-425A-816B-17DB5BAA6020}" destId="{26722AA9-9CCA-44FF-B174-56B3FC10ECB1}" srcOrd="2" destOrd="0" presId="urn:microsoft.com/office/officeart/2005/8/layout/hierarchy6"/>
    <dgm:cxn modelId="{FEB4A329-050A-4F59-BD35-235F9E48BF31}" type="presParOf" srcId="{26722AA9-9CCA-44FF-B174-56B3FC10ECB1}" destId="{BA47C911-7D9A-45CC-B0E9-8F2B16E3067D}" srcOrd="0" destOrd="0" presId="urn:microsoft.com/office/officeart/2005/8/layout/hierarchy6"/>
    <dgm:cxn modelId="{89D14E27-2F0F-4B91-96A3-B2D7292AA08E}" type="presParOf" srcId="{26722AA9-9CCA-44FF-B174-56B3FC10ECB1}" destId="{5309217C-A552-457B-AB39-43D680623F4B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A47C911-7D9A-45CC-B0E9-8F2B16E3067D}">
      <dsp:nvSpPr>
        <dsp:cNvPr id="0" name=""/>
        <dsp:cNvSpPr/>
      </dsp:nvSpPr>
      <dsp:spPr>
        <a:xfrm>
          <a:off x="0" y="994073"/>
          <a:ext cx="3059205" cy="57180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400" b="1" kern="1200" dirty="0" smtClean="0">
              <a:solidFill>
                <a:schemeClr val="bg1"/>
              </a:solidFill>
            </a:rPr>
            <a:t>CLASE HIJAS</a:t>
          </a:r>
          <a:endParaRPr lang="es-AR" sz="1400" b="1" kern="1200" dirty="0">
            <a:solidFill>
              <a:schemeClr val="bg1"/>
            </a:solidFill>
          </a:endParaRPr>
        </a:p>
      </dsp:txBody>
      <dsp:txXfrm>
        <a:off x="0" y="994073"/>
        <a:ext cx="917761" cy="571808"/>
      </dsp:txXfrm>
    </dsp:sp>
    <dsp:sp modelId="{BDA75AED-F916-41B9-B0C3-1ED2212A00F9}">
      <dsp:nvSpPr>
        <dsp:cNvPr id="0" name=""/>
        <dsp:cNvSpPr/>
      </dsp:nvSpPr>
      <dsp:spPr>
        <a:xfrm>
          <a:off x="0" y="326963"/>
          <a:ext cx="3059205" cy="57180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400" b="1" kern="1200" dirty="0" smtClean="0">
              <a:solidFill>
                <a:schemeClr val="bg1"/>
              </a:solidFill>
            </a:rPr>
            <a:t>CLASE PADRE</a:t>
          </a:r>
          <a:endParaRPr lang="es-AR" sz="1400" b="1" kern="1200" dirty="0">
            <a:solidFill>
              <a:schemeClr val="bg1"/>
            </a:solidFill>
          </a:endParaRPr>
        </a:p>
      </dsp:txBody>
      <dsp:txXfrm>
        <a:off x="0" y="326963"/>
        <a:ext cx="917761" cy="571808"/>
      </dsp:txXfrm>
    </dsp:sp>
    <dsp:sp modelId="{3817492B-5E07-4C08-A6D9-C4019D3C5057}">
      <dsp:nvSpPr>
        <dsp:cNvPr id="0" name=""/>
        <dsp:cNvSpPr/>
      </dsp:nvSpPr>
      <dsp:spPr>
        <a:xfrm>
          <a:off x="1307051" y="374614"/>
          <a:ext cx="1301679" cy="476507"/>
        </a:xfrm>
        <a:prstGeom prst="roundRect">
          <a:avLst>
            <a:gd name="adj" fmla="val 10000"/>
          </a:avLst>
        </a:prstGeom>
        <a:gradFill flip="none" rotWithShape="0">
          <a:gsLst>
            <a:gs pos="0">
              <a:schemeClr val="accent1">
                <a:hueOff val="0"/>
                <a:satOff val="0"/>
                <a:lumOff val="0"/>
                <a:shade val="30000"/>
                <a:satMod val="115000"/>
              </a:schemeClr>
            </a:gs>
            <a:gs pos="50000">
              <a:schemeClr val="accent1">
                <a:hueOff val="0"/>
                <a:satOff val="0"/>
                <a:lumOff val="0"/>
                <a:shade val="67500"/>
                <a:satMod val="115000"/>
              </a:schemeClr>
            </a:gs>
            <a:gs pos="100000">
              <a:schemeClr val="accent1">
                <a:hueOff val="0"/>
                <a:satOff val="0"/>
                <a:lumOff val="0"/>
                <a:shade val="100000"/>
                <a:satMod val="115000"/>
              </a:schemeClr>
            </a:gs>
          </a:gsLst>
          <a:lin ang="5400000" scaled="1"/>
          <a:tileRect/>
        </a:gra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050" b="0" i="0" u="none" strike="noStrike" kern="1200" cap="none" dirty="0" smtClean="0">
              <a:solidFill>
                <a:schemeClr val="bg1"/>
              </a:solidFill>
              <a:latin typeface="Aldrich"/>
              <a:ea typeface="Aldrich"/>
              <a:cs typeface="Aldrich"/>
            </a:rPr>
            <a:t>SUPERHEROES</a:t>
          </a:r>
          <a:endParaRPr lang="es-AR" sz="1050" b="0" i="0" u="none" strike="noStrike" kern="1200" cap="none" dirty="0">
            <a:solidFill>
              <a:schemeClr val="bg1"/>
            </a:solidFill>
            <a:latin typeface="Aldrich"/>
            <a:ea typeface="Aldrich"/>
            <a:cs typeface="Aldrich"/>
          </a:endParaRPr>
        </a:p>
      </dsp:txBody>
      <dsp:txXfrm>
        <a:off x="1321007" y="388570"/>
        <a:ext cx="1273767" cy="448595"/>
      </dsp:txXfrm>
    </dsp:sp>
    <dsp:sp modelId="{0FF3A4D8-BF70-4323-9DA4-3206F7E23F02}">
      <dsp:nvSpPr>
        <dsp:cNvPr id="0" name=""/>
        <dsp:cNvSpPr/>
      </dsp:nvSpPr>
      <dsp:spPr>
        <a:xfrm>
          <a:off x="1393501" y="851121"/>
          <a:ext cx="564389" cy="190602"/>
        </a:xfrm>
        <a:custGeom>
          <a:avLst/>
          <a:gdLst/>
          <a:ahLst/>
          <a:cxnLst/>
          <a:rect l="0" t="0" r="0" b="0"/>
          <a:pathLst>
            <a:path>
              <a:moveTo>
                <a:pt x="564389" y="0"/>
              </a:moveTo>
              <a:lnTo>
                <a:pt x="564389" y="95301"/>
              </a:lnTo>
              <a:lnTo>
                <a:pt x="0" y="95301"/>
              </a:lnTo>
              <a:lnTo>
                <a:pt x="0" y="190602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42911ED-535D-4867-AA37-10B215163CE1}">
      <dsp:nvSpPr>
        <dsp:cNvPr id="0" name=""/>
        <dsp:cNvSpPr/>
      </dsp:nvSpPr>
      <dsp:spPr>
        <a:xfrm>
          <a:off x="918111" y="1041723"/>
          <a:ext cx="950781" cy="476507"/>
        </a:xfrm>
        <a:prstGeom prst="roundRect">
          <a:avLst>
            <a:gd name="adj" fmla="val 10000"/>
          </a:avLst>
        </a:prstGeom>
        <a:gradFill flip="none" rotWithShape="0">
          <a:gsLst>
            <a:gs pos="0">
              <a:srgbClr val="FFFF00">
                <a:shade val="30000"/>
                <a:satMod val="115000"/>
              </a:srgbClr>
            </a:gs>
            <a:gs pos="50000">
              <a:srgbClr val="FFFF00">
                <a:shade val="67500"/>
                <a:satMod val="115000"/>
              </a:srgbClr>
            </a:gs>
            <a:gs pos="100000">
              <a:srgbClr val="FFFF00">
                <a:shade val="100000"/>
                <a:satMod val="115000"/>
              </a:srgbClr>
            </a:gs>
          </a:gsLst>
          <a:lin ang="16200000" scaled="1"/>
          <a:tileRect/>
        </a:gra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050" b="1" i="0" u="none" strike="noStrike" kern="1200" cap="none" dirty="0" smtClean="0">
              <a:solidFill>
                <a:schemeClr val="bg1"/>
              </a:solidFill>
              <a:latin typeface="Aldrich"/>
              <a:ea typeface="Aldrich"/>
              <a:cs typeface="Aldrich"/>
            </a:rPr>
            <a:t>WOLVERINE</a:t>
          </a:r>
          <a:endParaRPr lang="es-AR" sz="1050" b="1" i="0" u="none" strike="noStrike" kern="1200" cap="none" dirty="0">
            <a:solidFill>
              <a:schemeClr val="bg1"/>
            </a:solidFill>
            <a:latin typeface="Aldrich"/>
            <a:ea typeface="Aldrich"/>
            <a:cs typeface="Aldrich"/>
          </a:endParaRPr>
        </a:p>
      </dsp:txBody>
      <dsp:txXfrm>
        <a:off x="932067" y="1055679"/>
        <a:ext cx="922869" cy="448595"/>
      </dsp:txXfrm>
    </dsp:sp>
    <dsp:sp modelId="{BF46BF12-92BE-40C6-ACA5-EFC68B585568}">
      <dsp:nvSpPr>
        <dsp:cNvPr id="0" name=""/>
        <dsp:cNvSpPr/>
      </dsp:nvSpPr>
      <dsp:spPr>
        <a:xfrm>
          <a:off x="1957891" y="851121"/>
          <a:ext cx="582604" cy="19060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5301"/>
              </a:lnTo>
              <a:lnTo>
                <a:pt x="582604" y="95301"/>
              </a:lnTo>
              <a:lnTo>
                <a:pt x="582604" y="190602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B6B1742-EC02-4D56-9C18-59D9F7DC6F3E}">
      <dsp:nvSpPr>
        <dsp:cNvPr id="0" name=""/>
        <dsp:cNvSpPr/>
      </dsp:nvSpPr>
      <dsp:spPr>
        <a:xfrm>
          <a:off x="2083320" y="1041723"/>
          <a:ext cx="914350" cy="476507"/>
        </a:xfrm>
        <a:prstGeom prst="roundRect">
          <a:avLst>
            <a:gd name="adj" fmla="val 10000"/>
          </a:avLst>
        </a:prstGeom>
        <a:gradFill flip="none" rotWithShape="0">
          <a:gsLst>
            <a:gs pos="0">
              <a:srgbClr val="FF0000">
                <a:shade val="30000"/>
                <a:satMod val="115000"/>
              </a:srgbClr>
            </a:gs>
            <a:gs pos="50000">
              <a:srgbClr val="FF0000">
                <a:shade val="67500"/>
                <a:satMod val="115000"/>
              </a:srgbClr>
            </a:gs>
            <a:gs pos="100000">
              <a:srgbClr val="FF0000">
                <a:shade val="100000"/>
                <a:satMod val="115000"/>
              </a:srgbClr>
            </a:gs>
          </a:gsLst>
          <a:lin ang="8100000" scaled="1"/>
          <a:tileRect/>
        </a:gra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050" b="1" i="0" u="none" strike="noStrike" kern="1200" cap="none" dirty="0" smtClean="0">
              <a:solidFill>
                <a:schemeClr val="bg1"/>
              </a:solidFill>
              <a:latin typeface="Aldrich"/>
              <a:ea typeface="Aldrich"/>
              <a:cs typeface="Aldrich"/>
              <a:sym typeface="Arial"/>
            </a:rPr>
            <a:t>DEADPOOL</a:t>
          </a:r>
          <a:endParaRPr lang="es-AR" sz="1050" b="1" i="0" u="none" strike="noStrike" kern="1200" cap="none" dirty="0">
            <a:solidFill>
              <a:schemeClr val="bg1"/>
            </a:solidFill>
            <a:latin typeface="Aldrich"/>
            <a:ea typeface="Aldrich"/>
            <a:cs typeface="Aldrich"/>
            <a:sym typeface="Arial"/>
          </a:endParaRPr>
        </a:p>
      </dsp:txBody>
      <dsp:txXfrm>
        <a:off x="2097276" y="1055679"/>
        <a:ext cx="886438" cy="44859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33280619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200" dirty="0" smtClean="0"/>
              <a:t>Piensa en un superhéroe como un objeto en un videojuego. Este objeto tiene características (atributos) como fuerza, velocidad y habilidades especiales, y acciones que puede realizar (métodos) como atacar o volar.</a:t>
            </a:r>
            <a:endParaRPr sz="1200" i="1" dirty="0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1910c9cffe2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1910c9cffe2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1910c9cffe2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1910c9cffe2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1910c9cffe2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1910c9cffe2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1910c9cffe2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1910c9cffe2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1910c9cffe2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1910c9cffe2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1910c9cffe2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1910c9cffe2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1910c9cffe2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1910c9cffe2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200" dirty="0" smtClean="0"/>
              <a:t>Piensa en un superhéroe como un objeto en un videojuego. Este objeto tiene características (atributos) como fuerza, velocidad y habilidades especiales, y acciones que puede realizar (métodos) como atacar o volar.</a:t>
            </a:r>
            <a:endParaRPr sz="1200" i="1" dirty="0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200" dirty="0" smtClean="0"/>
              <a:t>Piensa en un superhéroe como un objeto en un videojuego. Este objeto tiene características (atributos) como fuerza, velocidad y habilidades especiales, y acciones que puede realizar (métodos) como atacar o volar.</a:t>
            </a:r>
            <a:endParaRPr sz="1200" i="1" dirty="0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200" dirty="0" smtClean="0"/>
              <a:t>Piensa en un superhéroe como un objeto en un videojuego. Este objeto tiene características (atributos) como fuerza, velocidad y habilidades especiales, y acciones que puede realizar (métodos) como atacar o volar.</a:t>
            </a:r>
            <a:endParaRPr sz="1200" i="1" dirty="0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200" dirty="0" smtClean="0"/>
              <a:t>Piensa en un superhéroe como un objeto en un videojuego. Este objeto tiene características (atributos) como fuerza, velocidad y habilidades especiales, y acciones que puede realizar (métodos) como atacar o volar.</a:t>
            </a:r>
            <a:endParaRPr sz="1200" i="1" dirty="0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200" dirty="0" smtClean="0"/>
              <a:t>Piensa en un superhéroe como un objeto en un videojuego. Este objeto tiene características (atributos) como fuerza, velocidad y habilidades especiales, y acciones que puede realizar (métodos) como atacar o volar.</a:t>
            </a:r>
            <a:endParaRPr sz="1200" i="1" dirty="0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200" dirty="0" smtClean="0"/>
              <a:t>Piensa en un superhéroe como un objeto en un videojuego. Este objeto tiene características (atributos) como fuerza, velocidad y habilidades especiales, y acciones que puede realizar (métodos) como atacar o volar.</a:t>
            </a:r>
            <a:endParaRPr sz="1200" i="1" dirty="0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200" dirty="0" smtClean="0"/>
              <a:t>Piensa en un superhéroe como un objeto en un videojuego. Este objeto tiene características (atributos) como fuerza, velocidad y habilidades especiales, y acciones que puede realizar (métodos) como atacar o volar.</a:t>
            </a:r>
            <a:endParaRPr sz="1200" i="1" dirty="0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346800" y="255600"/>
            <a:ext cx="8450400" cy="4632300"/>
            <a:chOff x="346800" y="255600"/>
            <a:chExt cx="8450400" cy="4632300"/>
          </a:xfrm>
        </p:grpSpPr>
        <p:sp>
          <p:nvSpPr>
            <p:cNvPr id="10" name="Google Shape;10;p2"/>
            <p:cNvSpPr/>
            <p:nvPr/>
          </p:nvSpPr>
          <p:spPr>
            <a:xfrm>
              <a:off x="346800" y="255600"/>
              <a:ext cx="8450400" cy="46323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346800" y="255600"/>
              <a:ext cx="8450400" cy="4260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12" name="Google Shape;12;p2"/>
            <p:cNvGrpSpPr/>
            <p:nvPr/>
          </p:nvGrpSpPr>
          <p:grpSpPr>
            <a:xfrm>
              <a:off x="8111150" y="433000"/>
              <a:ext cx="426200" cy="106500"/>
              <a:chOff x="1739575" y="4109150"/>
              <a:chExt cx="426200" cy="106500"/>
            </a:xfrm>
          </p:grpSpPr>
          <p:sp>
            <p:nvSpPr>
              <p:cNvPr id="13" name="Google Shape;13;p2"/>
              <p:cNvSpPr/>
              <p:nvPr/>
            </p:nvSpPr>
            <p:spPr>
              <a:xfrm>
                <a:off x="1739575" y="4109150"/>
                <a:ext cx="106500" cy="106500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4" name="Google Shape;14;p2"/>
              <p:cNvSpPr/>
              <p:nvPr/>
            </p:nvSpPr>
            <p:spPr>
              <a:xfrm>
                <a:off x="1899425" y="4109150"/>
                <a:ext cx="106500" cy="106500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5" name="Google Shape;15;p2"/>
              <p:cNvSpPr/>
              <p:nvPr/>
            </p:nvSpPr>
            <p:spPr>
              <a:xfrm>
                <a:off x="2059275" y="4109150"/>
                <a:ext cx="106500" cy="106500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1244925" y="1205975"/>
            <a:ext cx="3542100" cy="30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318725" y="3074550"/>
            <a:ext cx="2497200" cy="1044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8" name="Google Shape;18;p2"/>
          <p:cNvGrpSpPr/>
          <p:nvPr/>
        </p:nvGrpSpPr>
        <p:grpSpPr>
          <a:xfrm>
            <a:off x="496925" y="855351"/>
            <a:ext cx="8150150" cy="3748650"/>
            <a:chOff x="496925" y="855351"/>
            <a:chExt cx="8150150" cy="3748650"/>
          </a:xfrm>
        </p:grpSpPr>
        <p:sp>
          <p:nvSpPr>
            <p:cNvPr id="19" name="Google Shape;19;p2"/>
            <p:cNvSpPr txBox="1"/>
            <p:nvPr/>
          </p:nvSpPr>
          <p:spPr>
            <a:xfrm>
              <a:off x="8430775" y="855351"/>
              <a:ext cx="216300" cy="25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1010010101001010</a:t>
              </a:r>
              <a:endParaRPr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0" name="Google Shape;20;p2"/>
            <p:cNvSpPr txBox="1"/>
            <p:nvPr/>
          </p:nvSpPr>
          <p:spPr>
            <a:xfrm>
              <a:off x="496925" y="2046201"/>
              <a:ext cx="216300" cy="25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1001010101010100</a:t>
              </a:r>
              <a:endParaRPr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0"/>
          <p:cNvSpPr>
            <a:spLocks noGrp="1"/>
          </p:cNvSpPr>
          <p:nvPr>
            <p:ph type="pic" idx="2"/>
          </p:nvPr>
        </p:nvSpPr>
        <p:spPr>
          <a:xfrm>
            <a:off x="0" y="-14875"/>
            <a:ext cx="9144000" cy="5158500"/>
          </a:xfrm>
          <a:prstGeom prst="rect">
            <a:avLst/>
          </a:prstGeom>
          <a:noFill/>
          <a:ln>
            <a:noFill/>
          </a:ln>
        </p:spPr>
      </p:sp>
      <p:sp>
        <p:nvSpPr>
          <p:cNvPr id="111" name="Google Shape;111;p10"/>
          <p:cNvSpPr txBox="1">
            <a:spLocks noGrp="1"/>
          </p:cNvSpPr>
          <p:nvPr>
            <p:ph type="title"/>
          </p:nvPr>
        </p:nvSpPr>
        <p:spPr>
          <a:xfrm>
            <a:off x="926200" y="681525"/>
            <a:ext cx="2705100" cy="11181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817004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Google Shape;91;p8"/>
          <p:cNvGrpSpPr/>
          <p:nvPr/>
        </p:nvGrpSpPr>
        <p:grpSpPr>
          <a:xfrm>
            <a:off x="346800" y="255600"/>
            <a:ext cx="8450400" cy="4632300"/>
            <a:chOff x="346800" y="255600"/>
            <a:chExt cx="8450400" cy="4632300"/>
          </a:xfrm>
        </p:grpSpPr>
        <p:sp>
          <p:nvSpPr>
            <p:cNvPr id="92" name="Google Shape;92;p8"/>
            <p:cNvSpPr/>
            <p:nvPr/>
          </p:nvSpPr>
          <p:spPr>
            <a:xfrm>
              <a:off x="346800" y="255600"/>
              <a:ext cx="8450400" cy="46323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3" name="Google Shape;93;p8"/>
            <p:cNvSpPr/>
            <p:nvPr/>
          </p:nvSpPr>
          <p:spPr>
            <a:xfrm>
              <a:off x="346800" y="255600"/>
              <a:ext cx="8450400" cy="4260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94" name="Google Shape;94;p8"/>
            <p:cNvGrpSpPr/>
            <p:nvPr/>
          </p:nvGrpSpPr>
          <p:grpSpPr>
            <a:xfrm>
              <a:off x="8111150" y="433000"/>
              <a:ext cx="426200" cy="106500"/>
              <a:chOff x="1739575" y="4109150"/>
              <a:chExt cx="426200" cy="106500"/>
            </a:xfrm>
          </p:grpSpPr>
          <p:sp>
            <p:nvSpPr>
              <p:cNvPr id="95" name="Google Shape;95;p8"/>
              <p:cNvSpPr/>
              <p:nvPr/>
            </p:nvSpPr>
            <p:spPr>
              <a:xfrm>
                <a:off x="1739575" y="4109150"/>
                <a:ext cx="106500" cy="106500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96" name="Google Shape;96;p8"/>
              <p:cNvSpPr/>
              <p:nvPr/>
            </p:nvSpPr>
            <p:spPr>
              <a:xfrm>
                <a:off x="1899425" y="4109150"/>
                <a:ext cx="106500" cy="106500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97" name="Google Shape;97;p8"/>
              <p:cNvSpPr/>
              <p:nvPr/>
            </p:nvSpPr>
            <p:spPr>
              <a:xfrm>
                <a:off x="2059275" y="4109150"/>
                <a:ext cx="106500" cy="106500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sp>
        <p:nvSpPr>
          <p:cNvPr id="98" name="Google Shape;98;p8"/>
          <p:cNvSpPr txBox="1">
            <a:spLocks noGrp="1"/>
          </p:cNvSpPr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9"/>
          <p:cNvGrpSpPr/>
          <p:nvPr/>
        </p:nvGrpSpPr>
        <p:grpSpPr>
          <a:xfrm>
            <a:off x="346800" y="255600"/>
            <a:ext cx="8450400" cy="4632300"/>
            <a:chOff x="346800" y="255600"/>
            <a:chExt cx="8450400" cy="4632300"/>
          </a:xfrm>
        </p:grpSpPr>
        <p:sp>
          <p:nvSpPr>
            <p:cNvPr id="101" name="Google Shape;101;p9"/>
            <p:cNvSpPr/>
            <p:nvPr/>
          </p:nvSpPr>
          <p:spPr>
            <a:xfrm>
              <a:off x="346800" y="255600"/>
              <a:ext cx="8450400" cy="46323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02" name="Google Shape;102;p9"/>
            <p:cNvSpPr/>
            <p:nvPr/>
          </p:nvSpPr>
          <p:spPr>
            <a:xfrm>
              <a:off x="346800" y="255600"/>
              <a:ext cx="8450400" cy="4260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103" name="Google Shape;103;p9"/>
            <p:cNvGrpSpPr/>
            <p:nvPr/>
          </p:nvGrpSpPr>
          <p:grpSpPr>
            <a:xfrm>
              <a:off x="8111150" y="433000"/>
              <a:ext cx="426200" cy="106500"/>
              <a:chOff x="1739575" y="4109150"/>
              <a:chExt cx="426200" cy="106500"/>
            </a:xfrm>
          </p:grpSpPr>
          <p:sp>
            <p:nvSpPr>
              <p:cNvPr id="104" name="Google Shape;104;p9"/>
              <p:cNvSpPr/>
              <p:nvPr/>
            </p:nvSpPr>
            <p:spPr>
              <a:xfrm>
                <a:off x="1739575" y="4109150"/>
                <a:ext cx="106500" cy="106500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05" name="Google Shape;105;p9"/>
              <p:cNvSpPr/>
              <p:nvPr/>
            </p:nvSpPr>
            <p:spPr>
              <a:xfrm>
                <a:off x="1899425" y="4109150"/>
                <a:ext cx="106500" cy="106500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06" name="Google Shape;106;p9"/>
              <p:cNvSpPr/>
              <p:nvPr/>
            </p:nvSpPr>
            <p:spPr>
              <a:xfrm>
                <a:off x="2059275" y="4109150"/>
                <a:ext cx="106500" cy="106500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sp>
        <p:nvSpPr>
          <p:cNvPr id="107" name="Google Shape;107;p9"/>
          <p:cNvSpPr txBox="1">
            <a:spLocks noGrp="1"/>
          </p:cNvSpPr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9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7" name="Google Shape;127;p13"/>
          <p:cNvGrpSpPr/>
          <p:nvPr/>
        </p:nvGrpSpPr>
        <p:grpSpPr>
          <a:xfrm>
            <a:off x="346800" y="255600"/>
            <a:ext cx="8450400" cy="4632300"/>
            <a:chOff x="346800" y="255600"/>
            <a:chExt cx="8450400" cy="4632300"/>
          </a:xfrm>
        </p:grpSpPr>
        <p:sp>
          <p:nvSpPr>
            <p:cNvPr id="128" name="Google Shape;128;p13"/>
            <p:cNvSpPr/>
            <p:nvPr/>
          </p:nvSpPr>
          <p:spPr>
            <a:xfrm>
              <a:off x="346800" y="255600"/>
              <a:ext cx="8450400" cy="46323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29" name="Google Shape;129;p13"/>
            <p:cNvSpPr/>
            <p:nvPr/>
          </p:nvSpPr>
          <p:spPr>
            <a:xfrm>
              <a:off x="346800" y="255600"/>
              <a:ext cx="8450400" cy="4260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130" name="Google Shape;130;p13"/>
            <p:cNvGrpSpPr/>
            <p:nvPr/>
          </p:nvGrpSpPr>
          <p:grpSpPr>
            <a:xfrm>
              <a:off x="8111150" y="433000"/>
              <a:ext cx="426200" cy="106500"/>
              <a:chOff x="1739575" y="4109150"/>
              <a:chExt cx="426200" cy="106500"/>
            </a:xfrm>
          </p:grpSpPr>
          <p:sp>
            <p:nvSpPr>
              <p:cNvPr id="131" name="Google Shape;131;p13"/>
              <p:cNvSpPr/>
              <p:nvPr/>
            </p:nvSpPr>
            <p:spPr>
              <a:xfrm>
                <a:off x="1739575" y="4109150"/>
                <a:ext cx="106500" cy="106500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32" name="Google Shape;132;p13"/>
              <p:cNvSpPr/>
              <p:nvPr/>
            </p:nvSpPr>
            <p:spPr>
              <a:xfrm>
                <a:off x="1899425" y="4109150"/>
                <a:ext cx="106500" cy="106500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33" name="Google Shape;133;p13"/>
              <p:cNvSpPr/>
              <p:nvPr/>
            </p:nvSpPr>
            <p:spPr>
              <a:xfrm>
                <a:off x="2059275" y="4109150"/>
                <a:ext cx="106500" cy="106500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sp>
        <p:nvSpPr>
          <p:cNvPr id="134" name="Google Shape;134;p13"/>
          <p:cNvSpPr txBox="1">
            <a:spLocks noGrp="1"/>
          </p:cNvSpPr>
          <p:nvPr>
            <p:ph type="title"/>
          </p:nvPr>
        </p:nvSpPr>
        <p:spPr>
          <a:xfrm>
            <a:off x="720000" y="826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>
                <a:latin typeface="Aldrich"/>
                <a:ea typeface="Aldrich"/>
                <a:cs typeface="Aldrich"/>
                <a:sym typeface="Aldrich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>
                <a:latin typeface="Aldrich"/>
                <a:ea typeface="Aldrich"/>
                <a:cs typeface="Aldrich"/>
                <a:sym typeface="Aldrich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>
                <a:latin typeface="Aldrich"/>
                <a:ea typeface="Aldrich"/>
                <a:cs typeface="Aldrich"/>
                <a:sym typeface="Aldrich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>
                <a:latin typeface="Aldrich"/>
                <a:ea typeface="Aldrich"/>
                <a:cs typeface="Aldrich"/>
                <a:sym typeface="Aldrich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>
                <a:latin typeface="Aldrich"/>
                <a:ea typeface="Aldrich"/>
                <a:cs typeface="Aldrich"/>
                <a:sym typeface="Aldrich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>
                <a:latin typeface="Aldrich"/>
                <a:ea typeface="Aldrich"/>
                <a:cs typeface="Aldrich"/>
                <a:sym typeface="Aldrich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>
                <a:latin typeface="Aldrich"/>
                <a:ea typeface="Aldrich"/>
                <a:cs typeface="Aldrich"/>
                <a:sym typeface="Aldrich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  <p:sp>
        <p:nvSpPr>
          <p:cNvPr id="135" name="Google Shape;135;p13"/>
          <p:cNvSpPr txBox="1">
            <a:spLocks noGrp="1"/>
          </p:cNvSpPr>
          <p:nvPr>
            <p:ph type="title" idx="2" hasCustomPrompt="1"/>
          </p:nvPr>
        </p:nvSpPr>
        <p:spPr>
          <a:xfrm>
            <a:off x="1589400" y="1808550"/>
            <a:ext cx="813000" cy="447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 sz="3000">
                <a:latin typeface="Aldrich"/>
                <a:ea typeface="Aldrich"/>
                <a:cs typeface="Aldrich"/>
                <a:sym typeface="Aldrich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 sz="3000">
                <a:latin typeface="Aldrich"/>
                <a:ea typeface="Aldrich"/>
                <a:cs typeface="Aldrich"/>
                <a:sym typeface="Aldrich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 sz="3000">
                <a:latin typeface="Aldrich"/>
                <a:ea typeface="Aldrich"/>
                <a:cs typeface="Aldrich"/>
                <a:sym typeface="Aldrich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 sz="3000">
                <a:latin typeface="Aldrich"/>
                <a:ea typeface="Aldrich"/>
                <a:cs typeface="Aldrich"/>
                <a:sym typeface="Aldrich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 sz="3000">
                <a:latin typeface="Aldrich"/>
                <a:ea typeface="Aldrich"/>
                <a:cs typeface="Aldrich"/>
                <a:sym typeface="Aldrich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 sz="3000">
                <a:latin typeface="Aldrich"/>
                <a:ea typeface="Aldrich"/>
                <a:cs typeface="Aldrich"/>
                <a:sym typeface="Aldrich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 sz="3000">
                <a:latin typeface="Aldrich"/>
                <a:ea typeface="Aldrich"/>
                <a:cs typeface="Aldrich"/>
                <a:sym typeface="Aldrich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 sz="3000"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r>
              <a:t>xx%</a:t>
            </a:r>
          </a:p>
        </p:txBody>
      </p:sp>
      <p:sp>
        <p:nvSpPr>
          <p:cNvPr id="136" name="Google Shape;136;p13"/>
          <p:cNvSpPr txBox="1">
            <a:spLocks noGrp="1"/>
          </p:cNvSpPr>
          <p:nvPr>
            <p:ph type="title" idx="3" hasCustomPrompt="1"/>
          </p:nvPr>
        </p:nvSpPr>
        <p:spPr>
          <a:xfrm>
            <a:off x="1589400" y="3219089"/>
            <a:ext cx="813000" cy="447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 sz="3000">
                <a:latin typeface="Aldrich"/>
                <a:ea typeface="Aldrich"/>
                <a:cs typeface="Aldrich"/>
                <a:sym typeface="Aldrich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 sz="3000">
                <a:latin typeface="Aldrich"/>
                <a:ea typeface="Aldrich"/>
                <a:cs typeface="Aldrich"/>
                <a:sym typeface="Aldrich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 sz="3000">
                <a:latin typeface="Aldrich"/>
                <a:ea typeface="Aldrich"/>
                <a:cs typeface="Aldrich"/>
                <a:sym typeface="Aldrich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 sz="3000">
                <a:latin typeface="Aldrich"/>
                <a:ea typeface="Aldrich"/>
                <a:cs typeface="Aldrich"/>
                <a:sym typeface="Aldrich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 sz="3000">
                <a:latin typeface="Aldrich"/>
                <a:ea typeface="Aldrich"/>
                <a:cs typeface="Aldrich"/>
                <a:sym typeface="Aldrich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 sz="3000">
                <a:latin typeface="Aldrich"/>
                <a:ea typeface="Aldrich"/>
                <a:cs typeface="Aldrich"/>
                <a:sym typeface="Aldrich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 sz="3000">
                <a:latin typeface="Aldrich"/>
                <a:ea typeface="Aldrich"/>
                <a:cs typeface="Aldrich"/>
                <a:sym typeface="Aldrich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 sz="3000"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r>
              <a:t>xx%</a:t>
            </a:r>
          </a:p>
        </p:txBody>
      </p:sp>
      <p:sp>
        <p:nvSpPr>
          <p:cNvPr id="137" name="Google Shape;137;p13"/>
          <p:cNvSpPr txBox="1">
            <a:spLocks noGrp="1"/>
          </p:cNvSpPr>
          <p:nvPr>
            <p:ph type="title" idx="4" hasCustomPrompt="1"/>
          </p:nvPr>
        </p:nvSpPr>
        <p:spPr>
          <a:xfrm>
            <a:off x="4165428" y="1808550"/>
            <a:ext cx="813000" cy="447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 sz="3000">
                <a:latin typeface="Aldrich"/>
                <a:ea typeface="Aldrich"/>
                <a:cs typeface="Aldrich"/>
                <a:sym typeface="Aldrich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 sz="3000">
                <a:latin typeface="Aldrich"/>
                <a:ea typeface="Aldrich"/>
                <a:cs typeface="Aldrich"/>
                <a:sym typeface="Aldrich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 sz="3000">
                <a:latin typeface="Aldrich"/>
                <a:ea typeface="Aldrich"/>
                <a:cs typeface="Aldrich"/>
                <a:sym typeface="Aldrich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 sz="3000">
                <a:latin typeface="Aldrich"/>
                <a:ea typeface="Aldrich"/>
                <a:cs typeface="Aldrich"/>
                <a:sym typeface="Aldrich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 sz="3000">
                <a:latin typeface="Aldrich"/>
                <a:ea typeface="Aldrich"/>
                <a:cs typeface="Aldrich"/>
                <a:sym typeface="Aldrich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 sz="3000">
                <a:latin typeface="Aldrich"/>
                <a:ea typeface="Aldrich"/>
                <a:cs typeface="Aldrich"/>
                <a:sym typeface="Aldrich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 sz="3000">
                <a:latin typeface="Aldrich"/>
                <a:ea typeface="Aldrich"/>
                <a:cs typeface="Aldrich"/>
                <a:sym typeface="Aldrich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 sz="3000"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r>
              <a:t>xx%</a:t>
            </a:r>
          </a:p>
        </p:txBody>
      </p:sp>
      <p:sp>
        <p:nvSpPr>
          <p:cNvPr id="138" name="Google Shape;138;p13"/>
          <p:cNvSpPr txBox="1">
            <a:spLocks noGrp="1"/>
          </p:cNvSpPr>
          <p:nvPr>
            <p:ph type="title" idx="5" hasCustomPrompt="1"/>
          </p:nvPr>
        </p:nvSpPr>
        <p:spPr>
          <a:xfrm>
            <a:off x="4165428" y="3219089"/>
            <a:ext cx="813000" cy="447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 sz="3000">
                <a:latin typeface="Aldrich"/>
                <a:ea typeface="Aldrich"/>
                <a:cs typeface="Aldrich"/>
                <a:sym typeface="Aldrich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 sz="3000">
                <a:latin typeface="Aldrich"/>
                <a:ea typeface="Aldrich"/>
                <a:cs typeface="Aldrich"/>
                <a:sym typeface="Aldrich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 sz="3000">
                <a:latin typeface="Aldrich"/>
                <a:ea typeface="Aldrich"/>
                <a:cs typeface="Aldrich"/>
                <a:sym typeface="Aldrich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 sz="3000">
                <a:latin typeface="Aldrich"/>
                <a:ea typeface="Aldrich"/>
                <a:cs typeface="Aldrich"/>
                <a:sym typeface="Aldrich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 sz="3000">
                <a:latin typeface="Aldrich"/>
                <a:ea typeface="Aldrich"/>
                <a:cs typeface="Aldrich"/>
                <a:sym typeface="Aldrich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 sz="3000">
                <a:latin typeface="Aldrich"/>
                <a:ea typeface="Aldrich"/>
                <a:cs typeface="Aldrich"/>
                <a:sym typeface="Aldrich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 sz="3000">
                <a:latin typeface="Aldrich"/>
                <a:ea typeface="Aldrich"/>
                <a:cs typeface="Aldrich"/>
                <a:sym typeface="Aldrich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 sz="3000"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r>
              <a:t>xx%</a:t>
            </a:r>
          </a:p>
        </p:txBody>
      </p:sp>
      <p:sp>
        <p:nvSpPr>
          <p:cNvPr id="139" name="Google Shape;139;p13"/>
          <p:cNvSpPr txBox="1">
            <a:spLocks noGrp="1"/>
          </p:cNvSpPr>
          <p:nvPr>
            <p:ph type="title" idx="6" hasCustomPrompt="1"/>
          </p:nvPr>
        </p:nvSpPr>
        <p:spPr>
          <a:xfrm>
            <a:off x="6741456" y="1808550"/>
            <a:ext cx="813000" cy="447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 sz="3000">
                <a:latin typeface="Aldrich"/>
                <a:ea typeface="Aldrich"/>
                <a:cs typeface="Aldrich"/>
                <a:sym typeface="Aldrich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 sz="3000">
                <a:latin typeface="Aldrich"/>
                <a:ea typeface="Aldrich"/>
                <a:cs typeface="Aldrich"/>
                <a:sym typeface="Aldrich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 sz="3000">
                <a:latin typeface="Aldrich"/>
                <a:ea typeface="Aldrich"/>
                <a:cs typeface="Aldrich"/>
                <a:sym typeface="Aldrich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 sz="3000">
                <a:latin typeface="Aldrich"/>
                <a:ea typeface="Aldrich"/>
                <a:cs typeface="Aldrich"/>
                <a:sym typeface="Aldrich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 sz="3000">
                <a:latin typeface="Aldrich"/>
                <a:ea typeface="Aldrich"/>
                <a:cs typeface="Aldrich"/>
                <a:sym typeface="Aldrich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 sz="3000">
                <a:latin typeface="Aldrich"/>
                <a:ea typeface="Aldrich"/>
                <a:cs typeface="Aldrich"/>
                <a:sym typeface="Aldrich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 sz="3000">
                <a:latin typeface="Aldrich"/>
                <a:ea typeface="Aldrich"/>
                <a:cs typeface="Aldrich"/>
                <a:sym typeface="Aldrich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 sz="3000"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r>
              <a:t>xx%</a:t>
            </a:r>
          </a:p>
        </p:txBody>
      </p:sp>
      <p:sp>
        <p:nvSpPr>
          <p:cNvPr id="140" name="Google Shape;140;p13"/>
          <p:cNvSpPr txBox="1">
            <a:spLocks noGrp="1"/>
          </p:cNvSpPr>
          <p:nvPr>
            <p:ph type="title" idx="7" hasCustomPrompt="1"/>
          </p:nvPr>
        </p:nvSpPr>
        <p:spPr>
          <a:xfrm>
            <a:off x="6741456" y="3219089"/>
            <a:ext cx="813000" cy="447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 sz="3000">
                <a:latin typeface="Aldrich"/>
                <a:ea typeface="Aldrich"/>
                <a:cs typeface="Aldrich"/>
                <a:sym typeface="Aldrich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 sz="3000">
                <a:latin typeface="Aldrich"/>
                <a:ea typeface="Aldrich"/>
                <a:cs typeface="Aldrich"/>
                <a:sym typeface="Aldrich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 sz="3000">
                <a:latin typeface="Aldrich"/>
                <a:ea typeface="Aldrich"/>
                <a:cs typeface="Aldrich"/>
                <a:sym typeface="Aldrich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 sz="3000">
                <a:latin typeface="Aldrich"/>
                <a:ea typeface="Aldrich"/>
                <a:cs typeface="Aldrich"/>
                <a:sym typeface="Aldrich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 sz="3000">
                <a:latin typeface="Aldrich"/>
                <a:ea typeface="Aldrich"/>
                <a:cs typeface="Aldrich"/>
                <a:sym typeface="Aldrich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 sz="3000">
                <a:latin typeface="Aldrich"/>
                <a:ea typeface="Aldrich"/>
                <a:cs typeface="Aldrich"/>
                <a:sym typeface="Aldrich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 sz="3000">
                <a:latin typeface="Aldrich"/>
                <a:ea typeface="Aldrich"/>
                <a:cs typeface="Aldrich"/>
                <a:sym typeface="Aldrich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 sz="3000"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r>
              <a:t>xx%</a:t>
            </a:r>
          </a:p>
        </p:txBody>
      </p:sp>
      <p:sp>
        <p:nvSpPr>
          <p:cNvPr id="141" name="Google Shape;141;p13"/>
          <p:cNvSpPr txBox="1">
            <a:spLocks noGrp="1"/>
          </p:cNvSpPr>
          <p:nvPr>
            <p:ph type="subTitle" idx="1"/>
          </p:nvPr>
        </p:nvSpPr>
        <p:spPr>
          <a:xfrm>
            <a:off x="720000" y="2359644"/>
            <a:ext cx="2551800" cy="5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000" b="1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  <p:sp>
        <p:nvSpPr>
          <p:cNvPr id="142" name="Google Shape;142;p13"/>
          <p:cNvSpPr txBox="1">
            <a:spLocks noGrp="1"/>
          </p:cNvSpPr>
          <p:nvPr>
            <p:ph type="subTitle" idx="8"/>
          </p:nvPr>
        </p:nvSpPr>
        <p:spPr>
          <a:xfrm>
            <a:off x="3296028" y="2359644"/>
            <a:ext cx="2551800" cy="5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000" b="1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  <p:sp>
        <p:nvSpPr>
          <p:cNvPr id="143" name="Google Shape;143;p13"/>
          <p:cNvSpPr txBox="1">
            <a:spLocks noGrp="1"/>
          </p:cNvSpPr>
          <p:nvPr>
            <p:ph type="subTitle" idx="9"/>
          </p:nvPr>
        </p:nvSpPr>
        <p:spPr>
          <a:xfrm>
            <a:off x="5872056" y="2359644"/>
            <a:ext cx="2551800" cy="5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000" b="1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  <p:sp>
        <p:nvSpPr>
          <p:cNvPr id="144" name="Google Shape;144;p13"/>
          <p:cNvSpPr txBox="1">
            <a:spLocks noGrp="1"/>
          </p:cNvSpPr>
          <p:nvPr>
            <p:ph type="subTitle" idx="13"/>
          </p:nvPr>
        </p:nvSpPr>
        <p:spPr>
          <a:xfrm>
            <a:off x="720000" y="3770250"/>
            <a:ext cx="2551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000" b="1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  <p:sp>
        <p:nvSpPr>
          <p:cNvPr id="145" name="Google Shape;145;p13"/>
          <p:cNvSpPr txBox="1">
            <a:spLocks noGrp="1"/>
          </p:cNvSpPr>
          <p:nvPr>
            <p:ph type="subTitle" idx="14"/>
          </p:nvPr>
        </p:nvSpPr>
        <p:spPr>
          <a:xfrm>
            <a:off x="3296028" y="3770250"/>
            <a:ext cx="2551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000" b="1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  <p:sp>
        <p:nvSpPr>
          <p:cNvPr id="146" name="Google Shape;146;p13"/>
          <p:cNvSpPr txBox="1">
            <a:spLocks noGrp="1"/>
          </p:cNvSpPr>
          <p:nvPr>
            <p:ph type="subTitle" idx="15"/>
          </p:nvPr>
        </p:nvSpPr>
        <p:spPr>
          <a:xfrm>
            <a:off x="5872056" y="3770250"/>
            <a:ext cx="2551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000" b="1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  <p:grpSp>
        <p:nvGrpSpPr>
          <p:cNvPr id="147" name="Google Shape;147;p13"/>
          <p:cNvGrpSpPr/>
          <p:nvPr/>
        </p:nvGrpSpPr>
        <p:grpSpPr>
          <a:xfrm>
            <a:off x="496925" y="1007751"/>
            <a:ext cx="8150150" cy="3215250"/>
            <a:chOff x="496925" y="1007751"/>
            <a:chExt cx="8150150" cy="3215250"/>
          </a:xfrm>
        </p:grpSpPr>
        <p:sp>
          <p:nvSpPr>
            <p:cNvPr id="148" name="Google Shape;148;p13"/>
            <p:cNvSpPr txBox="1"/>
            <p:nvPr/>
          </p:nvSpPr>
          <p:spPr>
            <a:xfrm>
              <a:off x="8430775" y="1007751"/>
              <a:ext cx="216300" cy="25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1100101010101110</a:t>
              </a:r>
              <a:endParaRPr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49" name="Google Shape;149;p13"/>
            <p:cNvSpPr txBox="1"/>
            <p:nvPr/>
          </p:nvSpPr>
          <p:spPr>
            <a:xfrm>
              <a:off x="496925" y="1665201"/>
              <a:ext cx="216300" cy="25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101010111000111</a:t>
              </a:r>
              <a:endParaRPr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0</a:t>
              </a:r>
              <a:endParaRPr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10"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2" name="Google Shape;202;p18"/>
          <p:cNvGrpSpPr/>
          <p:nvPr/>
        </p:nvGrpSpPr>
        <p:grpSpPr>
          <a:xfrm>
            <a:off x="346800" y="255600"/>
            <a:ext cx="8450400" cy="4632300"/>
            <a:chOff x="346800" y="255600"/>
            <a:chExt cx="8450400" cy="4632300"/>
          </a:xfrm>
        </p:grpSpPr>
        <p:sp>
          <p:nvSpPr>
            <p:cNvPr id="203" name="Google Shape;203;p18"/>
            <p:cNvSpPr/>
            <p:nvPr/>
          </p:nvSpPr>
          <p:spPr>
            <a:xfrm>
              <a:off x="346800" y="255600"/>
              <a:ext cx="8450400" cy="46323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04" name="Google Shape;204;p18"/>
            <p:cNvSpPr/>
            <p:nvPr/>
          </p:nvSpPr>
          <p:spPr>
            <a:xfrm>
              <a:off x="346800" y="255600"/>
              <a:ext cx="8450400" cy="4260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205" name="Google Shape;205;p18"/>
            <p:cNvGrpSpPr/>
            <p:nvPr/>
          </p:nvGrpSpPr>
          <p:grpSpPr>
            <a:xfrm>
              <a:off x="8111150" y="433000"/>
              <a:ext cx="426200" cy="106500"/>
              <a:chOff x="1739575" y="4109150"/>
              <a:chExt cx="426200" cy="106500"/>
            </a:xfrm>
          </p:grpSpPr>
          <p:sp>
            <p:nvSpPr>
              <p:cNvPr id="206" name="Google Shape;206;p18"/>
              <p:cNvSpPr/>
              <p:nvPr/>
            </p:nvSpPr>
            <p:spPr>
              <a:xfrm>
                <a:off x="1739575" y="4109150"/>
                <a:ext cx="106500" cy="106500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07" name="Google Shape;207;p18"/>
              <p:cNvSpPr/>
              <p:nvPr/>
            </p:nvSpPr>
            <p:spPr>
              <a:xfrm>
                <a:off x="1899425" y="4109150"/>
                <a:ext cx="106500" cy="106500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08" name="Google Shape;208;p18"/>
              <p:cNvSpPr/>
              <p:nvPr/>
            </p:nvSpPr>
            <p:spPr>
              <a:xfrm>
                <a:off x="2059275" y="4109150"/>
                <a:ext cx="106500" cy="106500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sp>
        <p:nvSpPr>
          <p:cNvPr id="209" name="Google Shape;209;p18"/>
          <p:cNvSpPr txBox="1">
            <a:spLocks noGrp="1"/>
          </p:cNvSpPr>
          <p:nvPr>
            <p:ph type="title"/>
          </p:nvPr>
        </p:nvSpPr>
        <p:spPr>
          <a:xfrm>
            <a:off x="5399075" y="883275"/>
            <a:ext cx="26565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10" name="Google Shape;210;p18"/>
          <p:cNvSpPr txBox="1">
            <a:spLocks noGrp="1"/>
          </p:cNvSpPr>
          <p:nvPr>
            <p:ph type="subTitle" idx="1"/>
          </p:nvPr>
        </p:nvSpPr>
        <p:spPr>
          <a:xfrm>
            <a:off x="5399075" y="1819100"/>
            <a:ext cx="26565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11" name="Google Shape;211;p18"/>
          <p:cNvSpPr>
            <a:spLocks noGrp="1"/>
          </p:cNvSpPr>
          <p:nvPr>
            <p:ph type="pic" idx="2"/>
          </p:nvPr>
        </p:nvSpPr>
        <p:spPr>
          <a:xfrm>
            <a:off x="1007425" y="1064874"/>
            <a:ext cx="2440500" cy="29097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2" name="Google Shape;212;p18"/>
          <p:cNvSpPr>
            <a:spLocks noGrp="1"/>
          </p:cNvSpPr>
          <p:nvPr>
            <p:ph type="pic" idx="3"/>
          </p:nvPr>
        </p:nvSpPr>
        <p:spPr>
          <a:xfrm>
            <a:off x="3185399" y="3061625"/>
            <a:ext cx="3257400" cy="1437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3" name="Google Shape;213;p18"/>
          <p:cNvSpPr>
            <a:spLocks noGrp="1"/>
          </p:cNvSpPr>
          <p:nvPr>
            <p:ph type="pic" idx="4"/>
          </p:nvPr>
        </p:nvSpPr>
        <p:spPr>
          <a:xfrm>
            <a:off x="3302421" y="905132"/>
            <a:ext cx="1817100" cy="1817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grpSp>
        <p:nvGrpSpPr>
          <p:cNvPr id="214" name="Google Shape;214;p18"/>
          <p:cNvGrpSpPr/>
          <p:nvPr/>
        </p:nvGrpSpPr>
        <p:grpSpPr>
          <a:xfrm>
            <a:off x="496925" y="1007751"/>
            <a:ext cx="8150150" cy="3215250"/>
            <a:chOff x="496925" y="1007751"/>
            <a:chExt cx="8150150" cy="3215250"/>
          </a:xfrm>
        </p:grpSpPr>
        <p:sp>
          <p:nvSpPr>
            <p:cNvPr id="215" name="Google Shape;215;p18"/>
            <p:cNvSpPr txBox="1"/>
            <p:nvPr/>
          </p:nvSpPr>
          <p:spPr>
            <a:xfrm>
              <a:off x="8430775" y="1007751"/>
              <a:ext cx="216300" cy="25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1100101010101110</a:t>
              </a:r>
              <a:endParaRPr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16" name="Google Shape;216;p18"/>
            <p:cNvSpPr txBox="1"/>
            <p:nvPr/>
          </p:nvSpPr>
          <p:spPr>
            <a:xfrm>
              <a:off x="496925" y="1665201"/>
              <a:ext cx="216300" cy="25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101010111000111</a:t>
              </a:r>
              <a:endParaRPr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0</a:t>
              </a:r>
              <a:endParaRPr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10_1"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8" name="Google Shape;218;p19"/>
          <p:cNvGrpSpPr/>
          <p:nvPr/>
        </p:nvGrpSpPr>
        <p:grpSpPr>
          <a:xfrm>
            <a:off x="346800" y="255600"/>
            <a:ext cx="8450400" cy="4632300"/>
            <a:chOff x="346800" y="255600"/>
            <a:chExt cx="8450400" cy="4632300"/>
          </a:xfrm>
        </p:grpSpPr>
        <p:sp>
          <p:nvSpPr>
            <p:cNvPr id="219" name="Google Shape;219;p19"/>
            <p:cNvSpPr/>
            <p:nvPr/>
          </p:nvSpPr>
          <p:spPr>
            <a:xfrm>
              <a:off x="346800" y="255600"/>
              <a:ext cx="8450400" cy="46323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20" name="Google Shape;220;p19"/>
            <p:cNvSpPr/>
            <p:nvPr/>
          </p:nvSpPr>
          <p:spPr>
            <a:xfrm>
              <a:off x="346800" y="255600"/>
              <a:ext cx="8450400" cy="4260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221" name="Google Shape;221;p19"/>
            <p:cNvGrpSpPr/>
            <p:nvPr/>
          </p:nvGrpSpPr>
          <p:grpSpPr>
            <a:xfrm>
              <a:off x="8111150" y="433000"/>
              <a:ext cx="426200" cy="106500"/>
              <a:chOff x="1739575" y="4109150"/>
              <a:chExt cx="426200" cy="106500"/>
            </a:xfrm>
          </p:grpSpPr>
          <p:sp>
            <p:nvSpPr>
              <p:cNvPr id="222" name="Google Shape;222;p19"/>
              <p:cNvSpPr/>
              <p:nvPr/>
            </p:nvSpPr>
            <p:spPr>
              <a:xfrm>
                <a:off x="1739575" y="4109150"/>
                <a:ext cx="106500" cy="106500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23" name="Google Shape;223;p19"/>
              <p:cNvSpPr/>
              <p:nvPr/>
            </p:nvSpPr>
            <p:spPr>
              <a:xfrm>
                <a:off x="1899425" y="4109150"/>
                <a:ext cx="106500" cy="106500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24" name="Google Shape;224;p19"/>
              <p:cNvSpPr/>
              <p:nvPr/>
            </p:nvSpPr>
            <p:spPr>
              <a:xfrm>
                <a:off x="2059275" y="4109150"/>
                <a:ext cx="106500" cy="106500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sp>
        <p:nvSpPr>
          <p:cNvPr id="225" name="Google Shape;225;p19"/>
          <p:cNvSpPr txBox="1">
            <a:spLocks noGrp="1"/>
          </p:cNvSpPr>
          <p:nvPr>
            <p:ph type="body" idx="1"/>
          </p:nvPr>
        </p:nvSpPr>
        <p:spPr>
          <a:xfrm>
            <a:off x="713225" y="1398725"/>
            <a:ext cx="5804100" cy="263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marL="914400" lvl="1" indent="-30480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226" name="Google Shape;226;p19"/>
          <p:cNvSpPr txBox="1">
            <a:spLocks noGrp="1"/>
          </p:cNvSpPr>
          <p:nvPr>
            <p:ph type="title"/>
          </p:nvPr>
        </p:nvSpPr>
        <p:spPr>
          <a:xfrm>
            <a:off x="720000" y="826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227" name="Google Shape;227;p19"/>
          <p:cNvGrpSpPr/>
          <p:nvPr/>
        </p:nvGrpSpPr>
        <p:grpSpPr>
          <a:xfrm>
            <a:off x="496925" y="1436601"/>
            <a:ext cx="8150150" cy="3151497"/>
            <a:chOff x="496925" y="1436601"/>
            <a:chExt cx="8150150" cy="3151497"/>
          </a:xfrm>
        </p:grpSpPr>
        <p:sp>
          <p:nvSpPr>
            <p:cNvPr id="228" name="Google Shape;228;p19"/>
            <p:cNvSpPr txBox="1"/>
            <p:nvPr/>
          </p:nvSpPr>
          <p:spPr>
            <a:xfrm>
              <a:off x="8430775" y="2030298"/>
              <a:ext cx="216300" cy="25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1010010010110111</a:t>
              </a:r>
              <a:endParaRPr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29" name="Google Shape;229;p19"/>
            <p:cNvSpPr txBox="1"/>
            <p:nvPr/>
          </p:nvSpPr>
          <p:spPr>
            <a:xfrm>
              <a:off x="496925" y="1436601"/>
              <a:ext cx="216300" cy="25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1001010100101010</a:t>
              </a:r>
              <a:endParaRPr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" name="Google Shape;307;p24"/>
          <p:cNvGrpSpPr/>
          <p:nvPr/>
        </p:nvGrpSpPr>
        <p:grpSpPr>
          <a:xfrm>
            <a:off x="346800" y="255600"/>
            <a:ext cx="8450400" cy="4632300"/>
            <a:chOff x="346800" y="255600"/>
            <a:chExt cx="8450400" cy="4632300"/>
          </a:xfrm>
        </p:grpSpPr>
        <p:sp>
          <p:nvSpPr>
            <p:cNvPr id="308" name="Google Shape;308;p24"/>
            <p:cNvSpPr/>
            <p:nvPr/>
          </p:nvSpPr>
          <p:spPr>
            <a:xfrm>
              <a:off x="346800" y="255600"/>
              <a:ext cx="8450400" cy="46323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09" name="Google Shape;309;p24"/>
            <p:cNvSpPr/>
            <p:nvPr/>
          </p:nvSpPr>
          <p:spPr>
            <a:xfrm>
              <a:off x="346800" y="255600"/>
              <a:ext cx="8450400" cy="4260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310" name="Google Shape;310;p24"/>
            <p:cNvGrpSpPr/>
            <p:nvPr/>
          </p:nvGrpSpPr>
          <p:grpSpPr>
            <a:xfrm>
              <a:off x="8111150" y="433000"/>
              <a:ext cx="426200" cy="106500"/>
              <a:chOff x="1739575" y="4109150"/>
              <a:chExt cx="426200" cy="106500"/>
            </a:xfrm>
          </p:grpSpPr>
          <p:sp>
            <p:nvSpPr>
              <p:cNvPr id="311" name="Google Shape;311;p24"/>
              <p:cNvSpPr/>
              <p:nvPr/>
            </p:nvSpPr>
            <p:spPr>
              <a:xfrm>
                <a:off x="1739575" y="4109150"/>
                <a:ext cx="106500" cy="106500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12" name="Google Shape;312;p24"/>
              <p:cNvSpPr/>
              <p:nvPr/>
            </p:nvSpPr>
            <p:spPr>
              <a:xfrm>
                <a:off x="1899425" y="4109150"/>
                <a:ext cx="106500" cy="106500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13" name="Google Shape;313;p24"/>
              <p:cNvSpPr/>
              <p:nvPr/>
            </p:nvSpPr>
            <p:spPr>
              <a:xfrm>
                <a:off x="2059275" y="4109150"/>
                <a:ext cx="106500" cy="106500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grpSp>
        <p:nvGrpSpPr>
          <p:cNvPr id="314" name="Google Shape;314;p24"/>
          <p:cNvGrpSpPr/>
          <p:nvPr/>
        </p:nvGrpSpPr>
        <p:grpSpPr>
          <a:xfrm>
            <a:off x="496925" y="1007751"/>
            <a:ext cx="8150150" cy="3215250"/>
            <a:chOff x="496925" y="1007751"/>
            <a:chExt cx="8150150" cy="3215250"/>
          </a:xfrm>
        </p:grpSpPr>
        <p:sp>
          <p:nvSpPr>
            <p:cNvPr id="315" name="Google Shape;315;p24"/>
            <p:cNvSpPr txBox="1"/>
            <p:nvPr/>
          </p:nvSpPr>
          <p:spPr>
            <a:xfrm>
              <a:off x="8430775" y="1007751"/>
              <a:ext cx="216300" cy="25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1100101010101110</a:t>
              </a:r>
              <a:endParaRPr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16" name="Google Shape;316;p24"/>
            <p:cNvSpPr txBox="1"/>
            <p:nvPr/>
          </p:nvSpPr>
          <p:spPr>
            <a:xfrm>
              <a:off x="496925" y="1665201"/>
              <a:ext cx="216300" cy="25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101010111000111</a:t>
              </a:r>
              <a:endParaRPr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0</a:t>
              </a:r>
              <a:endParaRPr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8" name="Google Shape;318;p25"/>
          <p:cNvGrpSpPr/>
          <p:nvPr/>
        </p:nvGrpSpPr>
        <p:grpSpPr>
          <a:xfrm>
            <a:off x="346800" y="255600"/>
            <a:ext cx="8450400" cy="4632300"/>
            <a:chOff x="346800" y="255600"/>
            <a:chExt cx="8450400" cy="4632300"/>
          </a:xfrm>
        </p:grpSpPr>
        <p:sp>
          <p:nvSpPr>
            <p:cNvPr id="319" name="Google Shape;319;p25"/>
            <p:cNvSpPr/>
            <p:nvPr/>
          </p:nvSpPr>
          <p:spPr>
            <a:xfrm>
              <a:off x="346800" y="255600"/>
              <a:ext cx="8450400" cy="46323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20" name="Google Shape;320;p25"/>
            <p:cNvSpPr/>
            <p:nvPr/>
          </p:nvSpPr>
          <p:spPr>
            <a:xfrm>
              <a:off x="346800" y="255600"/>
              <a:ext cx="8450400" cy="4260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321" name="Google Shape;321;p25"/>
            <p:cNvGrpSpPr/>
            <p:nvPr/>
          </p:nvGrpSpPr>
          <p:grpSpPr>
            <a:xfrm>
              <a:off x="8111150" y="433000"/>
              <a:ext cx="426200" cy="106500"/>
              <a:chOff x="1739575" y="4109150"/>
              <a:chExt cx="426200" cy="106500"/>
            </a:xfrm>
          </p:grpSpPr>
          <p:sp>
            <p:nvSpPr>
              <p:cNvPr id="322" name="Google Shape;322;p25"/>
              <p:cNvSpPr/>
              <p:nvPr/>
            </p:nvSpPr>
            <p:spPr>
              <a:xfrm>
                <a:off x="1739575" y="4109150"/>
                <a:ext cx="106500" cy="106500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23" name="Google Shape;323;p25"/>
              <p:cNvSpPr/>
              <p:nvPr/>
            </p:nvSpPr>
            <p:spPr>
              <a:xfrm>
                <a:off x="1899425" y="4109150"/>
                <a:ext cx="106500" cy="106500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24" name="Google Shape;324;p25"/>
              <p:cNvSpPr/>
              <p:nvPr/>
            </p:nvSpPr>
            <p:spPr>
              <a:xfrm>
                <a:off x="2059275" y="4109150"/>
                <a:ext cx="106500" cy="106500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grpSp>
        <p:nvGrpSpPr>
          <p:cNvPr id="325" name="Google Shape;325;p25"/>
          <p:cNvGrpSpPr/>
          <p:nvPr/>
        </p:nvGrpSpPr>
        <p:grpSpPr>
          <a:xfrm>
            <a:off x="496925" y="1436601"/>
            <a:ext cx="8150150" cy="3151497"/>
            <a:chOff x="496925" y="1436601"/>
            <a:chExt cx="8150150" cy="3151497"/>
          </a:xfrm>
        </p:grpSpPr>
        <p:sp>
          <p:nvSpPr>
            <p:cNvPr id="326" name="Google Shape;326;p25"/>
            <p:cNvSpPr txBox="1"/>
            <p:nvPr/>
          </p:nvSpPr>
          <p:spPr>
            <a:xfrm>
              <a:off x="8430775" y="2030298"/>
              <a:ext cx="216300" cy="25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1010010010110111</a:t>
              </a:r>
              <a:endParaRPr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27" name="Google Shape;327;p25"/>
            <p:cNvSpPr txBox="1"/>
            <p:nvPr/>
          </p:nvSpPr>
          <p:spPr>
            <a:xfrm>
              <a:off x="496925" y="1436601"/>
              <a:ext cx="216300" cy="25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1001010100101010</a:t>
              </a:r>
              <a:endParaRPr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drich"/>
              <a:buNone/>
              <a:defRPr sz="2800" b="1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 sz="3000" b="1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 sz="3000" b="1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 sz="3000" b="1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 sz="3000" b="1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 sz="3000" b="1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 sz="3000" b="1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 sz="3000" b="1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 sz="3000" b="1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0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4" r:id="rId2"/>
    <p:sldLayoutId id="2147483655" r:id="rId3"/>
    <p:sldLayoutId id="2147483658" r:id="rId4"/>
    <p:sldLayoutId id="2147483659" r:id="rId5"/>
    <p:sldLayoutId id="2147483664" r:id="rId6"/>
    <p:sldLayoutId id="2147483665" r:id="rId7"/>
    <p:sldLayoutId id="2147483670" r:id="rId8"/>
    <p:sldLayoutId id="2147483671" r:id="rId9"/>
    <p:sldLayoutId id="2147483675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microsoft.com/office/2007/relationships/hdphoto" Target="../media/hdphoto2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.jpe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8" name="Google Shape;338;p29"/>
          <p:cNvGrpSpPr/>
          <p:nvPr/>
        </p:nvGrpSpPr>
        <p:grpSpPr>
          <a:xfrm>
            <a:off x="6442850" y="1530900"/>
            <a:ext cx="1625700" cy="1543650"/>
            <a:chOff x="4653650" y="1256600"/>
            <a:chExt cx="1625700" cy="1625700"/>
          </a:xfrm>
        </p:grpSpPr>
        <p:sp>
          <p:nvSpPr>
            <p:cNvPr id="339" name="Google Shape;339;p29"/>
            <p:cNvSpPr/>
            <p:nvPr/>
          </p:nvSpPr>
          <p:spPr>
            <a:xfrm>
              <a:off x="4653650" y="1256600"/>
              <a:ext cx="1625700" cy="16257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40" name="Google Shape;340;p29"/>
            <p:cNvSpPr/>
            <p:nvPr/>
          </p:nvSpPr>
          <p:spPr>
            <a:xfrm>
              <a:off x="4653650" y="1256600"/>
              <a:ext cx="1625700" cy="1596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341" name="Google Shape;341;p29"/>
          <p:cNvSpPr txBox="1">
            <a:spLocks noGrp="1"/>
          </p:cNvSpPr>
          <p:nvPr>
            <p:ph type="ctrTitle"/>
          </p:nvPr>
        </p:nvSpPr>
        <p:spPr>
          <a:xfrm>
            <a:off x="845507" y="1143345"/>
            <a:ext cx="4473280" cy="30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Programacion II</a:t>
            </a:r>
            <a:br>
              <a:rPr lang="en" dirty="0" smtClean="0"/>
            </a:br>
            <a:r>
              <a:rPr lang="en" dirty="0" smtClean="0"/>
              <a:t>[ PRACTICA ]</a:t>
            </a:r>
            <a:endParaRPr dirty="0"/>
          </a:p>
        </p:txBody>
      </p:sp>
      <p:sp>
        <p:nvSpPr>
          <p:cNvPr id="342" name="Google Shape;342;p29"/>
          <p:cNvSpPr/>
          <p:nvPr/>
        </p:nvSpPr>
        <p:spPr>
          <a:xfrm>
            <a:off x="6585958" y="1860947"/>
            <a:ext cx="1339484" cy="754506"/>
          </a:xfrm>
          <a:custGeom>
            <a:avLst/>
            <a:gdLst/>
            <a:ahLst/>
            <a:cxnLst/>
            <a:rect l="l" t="t" r="r" b="b"/>
            <a:pathLst>
              <a:path w="1618" h="872" extrusionOk="0">
                <a:moveTo>
                  <a:pt x="1093" y="11"/>
                </a:moveTo>
                <a:cubicBezTo>
                  <a:pt x="1064" y="-8"/>
                  <a:pt x="1024" y="0"/>
                  <a:pt x="1005" y="29"/>
                </a:cubicBezTo>
                <a:lnTo>
                  <a:pt x="508" y="774"/>
                </a:lnTo>
                <a:cubicBezTo>
                  <a:pt x="488" y="803"/>
                  <a:pt x="496" y="842"/>
                  <a:pt x="525" y="861"/>
                </a:cubicBezTo>
                <a:cubicBezTo>
                  <a:pt x="554" y="881"/>
                  <a:pt x="593" y="873"/>
                  <a:pt x="613" y="844"/>
                </a:cubicBezTo>
                <a:lnTo>
                  <a:pt x="1110" y="99"/>
                </a:lnTo>
                <a:cubicBezTo>
                  <a:pt x="1130" y="70"/>
                  <a:pt x="1122" y="31"/>
                  <a:pt x="1093" y="11"/>
                </a:cubicBezTo>
                <a:moveTo>
                  <a:pt x="1607" y="401"/>
                </a:moveTo>
                <a:lnTo>
                  <a:pt x="1359" y="29"/>
                </a:lnTo>
                <a:cubicBezTo>
                  <a:pt x="1339" y="0"/>
                  <a:pt x="1300" y="-8"/>
                  <a:pt x="1271" y="11"/>
                </a:cubicBezTo>
                <a:cubicBezTo>
                  <a:pt x="1242" y="31"/>
                  <a:pt x="1234" y="70"/>
                  <a:pt x="1254" y="99"/>
                </a:cubicBezTo>
                <a:lnTo>
                  <a:pt x="1479" y="436"/>
                </a:lnTo>
                <a:lnTo>
                  <a:pt x="1254" y="774"/>
                </a:lnTo>
                <a:cubicBezTo>
                  <a:pt x="1234" y="803"/>
                  <a:pt x="1242" y="842"/>
                  <a:pt x="1271" y="861"/>
                </a:cubicBezTo>
                <a:cubicBezTo>
                  <a:pt x="1300" y="881"/>
                  <a:pt x="1339" y="873"/>
                  <a:pt x="1359" y="844"/>
                </a:cubicBezTo>
                <a:lnTo>
                  <a:pt x="1607" y="471"/>
                </a:lnTo>
                <a:cubicBezTo>
                  <a:pt x="1622" y="450"/>
                  <a:pt x="1622" y="422"/>
                  <a:pt x="1607" y="401"/>
                </a:cubicBezTo>
                <a:moveTo>
                  <a:pt x="364" y="99"/>
                </a:moveTo>
                <a:lnTo>
                  <a:pt x="139" y="436"/>
                </a:lnTo>
                <a:lnTo>
                  <a:pt x="364" y="774"/>
                </a:lnTo>
                <a:cubicBezTo>
                  <a:pt x="384" y="803"/>
                  <a:pt x="376" y="842"/>
                  <a:pt x="347" y="861"/>
                </a:cubicBezTo>
                <a:cubicBezTo>
                  <a:pt x="318" y="881"/>
                  <a:pt x="279" y="873"/>
                  <a:pt x="259" y="844"/>
                </a:cubicBezTo>
                <a:lnTo>
                  <a:pt x="10" y="471"/>
                </a:lnTo>
                <a:cubicBezTo>
                  <a:pt x="-4" y="450"/>
                  <a:pt x="-4" y="422"/>
                  <a:pt x="10" y="401"/>
                </a:cubicBezTo>
                <a:lnTo>
                  <a:pt x="259" y="29"/>
                </a:lnTo>
                <a:cubicBezTo>
                  <a:pt x="278" y="0"/>
                  <a:pt x="318" y="-8"/>
                  <a:pt x="347" y="11"/>
                </a:cubicBezTo>
                <a:cubicBezTo>
                  <a:pt x="376" y="31"/>
                  <a:pt x="384" y="70"/>
                  <a:pt x="364" y="99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" name="Google Shape;344;p29"/>
          <p:cNvSpPr/>
          <p:nvPr/>
        </p:nvSpPr>
        <p:spPr>
          <a:xfrm>
            <a:off x="5318787" y="2914950"/>
            <a:ext cx="2497200" cy="1596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b="1" dirty="0" smtClean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CLASE</a:t>
            </a:r>
            <a:endParaRPr sz="1600" b="1" dirty="0">
              <a:solidFill>
                <a:schemeClr val="bg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" name="Google Shape;408;p34"/>
          <p:cNvSpPr txBox="1">
            <a:spLocks/>
          </p:cNvSpPr>
          <p:nvPr/>
        </p:nvSpPr>
        <p:spPr>
          <a:xfrm>
            <a:off x="5318787" y="3074550"/>
            <a:ext cx="2497199" cy="9282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rtl="0"/>
            <a:r>
              <a:rPr lang="en" sz="6000" b="1" dirty="0" smtClean="0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rPr>
              <a:t>03</a:t>
            </a:r>
            <a:endParaRPr lang="en" sz="6000" b="1" dirty="0">
              <a:solidFill>
                <a:schemeClr val="dk1"/>
              </a:solidFill>
              <a:latin typeface="Aldrich"/>
              <a:ea typeface="Aldrich"/>
              <a:cs typeface="Aldrich"/>
              <a:sym typeface="Aldrich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31"/>
          <p:cNvSpPr txBox="1">
            <a:spLocks noGrp="1"/>
          </p:cNvSpPr>
          <p:nvPr>
            <p:ph type="title"/>
          </p:nvPr>
        </p:nvSpPr>
        <p:spPr>
          <a:xfrm>
            <a:off x="638581" y="16840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s-ES" dirty="0" smtClean="0"/>
              <a:t>H E R E N C I A</a:t>
            </a:r>
            <a:endParaRPr dirty="0"/>
          </a:p>
        </p:txBody>
      </p:sp>
      <p:pic>
        <p:nvPicPr>
          <p:cNvPr id="8195" name="Picture 3" descr="D:\Documentos\Tecnicatura Programacion\2024\02 - Programacion II\04 - Codigos\Codigo_07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13" t="8770" r="7492" b="5377"/>
          <a:stretch/>
        </p:blipFill>
        <p:spPr bwMode="auto">
          <a:xfrm>
            <a:off x="403859" y="726948"/>
            <a:ext cx="3902033" cy="4131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D:\Documentos\Tecnicatura Programacion\2024\02 - Programacion II\04 - Codigos\Codigo_08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42" t="12431" r="7368" b="8629"/>
          <a:stretch/>
        </p:blipFill>
        <p:spPr bwMode="auto">
          <a:xfrm>
            <a:off x="4549732" y="726949"/>
            <a:ext cx="3893228" cy="4116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9208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2" name="Google Shape;482;p39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7676" b="7685"/>
          <a:stretch/>
        </p:blipFill>
        <p:spPr>
          <a:xfrm>
            <a:off x="0" y="-14875"/>
            <a:ext cx="9144003" cy="5158499"/>
          </a:xfrm>
          <a:prstGeom prst="rect">
            <a:avLst/>
          </a:prstGeom>
        </p:spPr>
      </p:pic>
      <p:sp>
        <p:nvSpPr>
          <p:cNvPr id="483" name="Google Shape;483;p39"/>
          <p:cNvSpPr txBox="1">
            <a:spLocks noGrp="1"/>
          </p:cNvSpPr>
          <p:nvPr>
            <p:ph type="title"/>
          </p:nvPr>
        </p:nvSpPr>
        <p:spPr>
          <a:xfrm>
            <a:off x="926200" y="681525"/>
            <a:ext cx="3259720" cy="111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 smtClean="0"/>
              <a:t>Retos de Programacion</a:t>
            </a:r>
            <a:endParaRPr sz="3200" dirty="0"/>
          </a:p>
        </p:txBody>
      </p:sp>
      <p:grpSp>
        <p:nvGrpSpPr>
          <p:cNvPr id="484" name="Google Shape;484;p39"/>
          <p:cNvGrpSpPr/>
          <p:nvPr/>
        </p:nvGrpSpPr>
        <p:grpSpPr>
          <a:xfrm>
            <a:off x="496925" y="1436601"/>
            <a:ext cx="8150150" cy="3151497"/>
            <a:chOff x="496925" y="1436601"/>
            <a:chExt cx="8150150" cy="3151497"/>
          </a:xfrm>
        </p:grpSpPr>
        <p:sp>
          <p:nvSpPr>
            <p:cNvPr id="485" name="Google Shape;485;p39"/>
            <p:cNvSpPr txBox="1"/>
            <p:nvPr/>
          </p:nvSpPr>
          <p:spPr>
            <a:xfrm>
              <a:off x="8430775" y="2030298"/>
              <a:ext cx="216300" cy="25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1010010010110111</a:t>
              </a:r>
              <a:endParaRPr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86" name="Google Shape;486;p39"/>
            <p:cNvSpPr txBox="1"/>
            <p:nvPr/>
          </p:nvSpPr>
          <p:spPr>
            <a:xfrm>
              <a:off x="496925" y="1436601"/>
              <a:ext cx="216300" cy="25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1001010100101010</a:t>
              </a:r>
              <a:endParaRPr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66023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415;p4"/>
          <p:cNvSpPr txBox="1"/>
          <p:nvPr/>
        </p:nvSpPr>
        <p:spPr>
          <a:xfrm>
            <a:off x="354949" y="244311"/>
            <a:ext cx="677954" cy="4476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BM Plex Mono"/>
              <a:buNone/>
            </a:pPr>
            <a:r>
              <a:rPr lang="es" sz="2400" b="1" dirty="0" smtClean="0">
                <a:solidFill>
                  <a:schemeClr val="accent2"/>
                </a:solidFill>
                <a:latin typeface="Aldrich"/>
                <a:ea typeface="Aldrich"/>
                <a:cs typeface="Aldrich"/>
                <a:sym typeface="IBM Plex Mono"/>
              </a:rPr>
              <a:t>01</a:t>
            </a:r>
            <a:endParaRPr sz="2400" b="1" dirty="0">
              <a:solidFill>
                <a:schemeClr val="accent2"/>
              </a:solidFill>
              <a:latin typeface="Aldrich"/>
              <a:ea typeface="Aldrich"/>
              <a:cs typeface="Aldrich"/>
              <a:sym typeface="Aldrich"/>
            </a:endParaRPr>
          </a:p>
        </p:txBody>
      </p:sp>
      <p:sp>
        <p:nvSpPr>
          <p:cNvPr id="26" name="Google Shape;358;p31"/>
          <p:cNvSpPr txBox="1">
            <a:spLocks noGrp="1"/>
          </p:cNvSpPr>
          <p:nvPr>
            <p:ph type="title"/>
          </p:nvPr>
        </p:nvSpPr>
        <p:spPr>
          <a:xfrm>
            <a:off x="1032903" y="204718"/>
            <a:ext cx="7785977" cy="52678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/>
            <a:r>
              <a:rPr lang="es-ES" sz="2400" dirty="0" smtClean="0">
                <a:solidFill>
                  <a:schemeClr val="accent2"/>
                </a:solidFill>
                <a:sym typeface="Arial"/>
              </a:rPr>
              <a:t>Clase </a:t>
            </a:r>
            <a:r>
              <a:rPr lang="es-ES" sz="2400" dirty="0" err="1" smtClean="0">
                <a:solidFill>
                  <a:schemeClr val="accent2"/>
                </a:solidFill>
                <a:sym typeface="Arial"/>
              </a:rPr>
              <a:t>Vehiculos</a:t>
            </a:r>
            <a:endParaRPr sz="2400" dirty="0"/>
          </a:p>
        </p:txBody>
      </p:sp>
      <p:sp>
        <p:nvSpPr>
          <p:cNvPr id="9" name="Google Shape;446;p36"/>
          <p:cNvSpPr txBox="1">
            <a:spLocks/>
          </p:cNvSpPr>
          <p:nvPr/>
        </p:nvSpPr>
        <p:spPr>
          <a:xfrm>
            <a:off x="443753" y="685171"/>
            <a:ext cx="8357347" cy="761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152400" indent="0" algn="just">
              <a:buClr>
                <a:srgbClr val="000000"/>
              </a:buClr>
              <a:buNone/>
            </a:pPr>
            <a:r>
              <a:rPr lang="es-ES" sz="1400" dirty="0" smtClean="0">
                <a:solidFill>
                  <a:schemeClr val="accent2"/>
                </a:solidFill>
                <a:latin typeface="Aldrich"/>
                <a:ea typeface="Aldrich"/>
                <a:cs typeface="Aldrich"/>
                <a:sym typeface="Arial"/>
              </a:rPr>
              <a:t>Crea un programa que tenga una clase llamada «Vehículo». El programa debe simular el funcionamiento de los Vehículos (Arrancar, Frenar, Acelerar, Mostrar Estado Actual)</a:t>
            </a:r>
            <a:endParaRPr lang="es-ES" sz="1400" dirty="0">
              <a:solidFill>
                <a:schemeClr val="accent2"/>
              </a:solidFill>
              <a:latin typeface="Aldrich"/>
              <a:ea typeface="Aldrich"/>
              <a:cs typeface="Aldrich"/>
              <a:sym typeface="Arial"/>
            </a:endParaRPr>
          </a:p>
        </p:txBody>
      </p:sp>
      <p:sp>
        <p:nvSpPr>
          <p:cNvPr id="10" name="9 Rectángulo"/>
          <p:cNvSpPr/>
          <p:nvPr/>
        </p:nvSpPr>
        <p:spPr>
          <a:xfrm>
            <a:off x="617518" y="1270733"/>
            <a:ext cx="8009815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52400" indent="0" algn="just">
              <a:buNone/>
            </a:pPr>
            <a:r>
              <a:rPr lang="es-ES" sz="1200" b="1" u="sng" dirty="0">
                <a:solidFill>
                  <a:schemeClr val="accent2"/>
                </a:solidFill>
                <a:latin typeface="Aldrich"/>
                <a:ea typeface="Aldrich"/>
                <a:cs typeface="Aldrich"/>
              </a:rPr>
              <a:t>REQUISITOS</a:t>
            </a:r>
            <a:r>
              <a:rPr lang="es-ES" sz="1200" dirty="0">
                <a:solidFill>
                  <a:schemeClr val="accent2"/>
                </a:solidFill>
                <a:latin typeface="Aldrich"/>
                <a:ea typeface="Aldrich"/>
                <a:cs typeface="Aldrich"/>
              </a:rPr>
              <a:t>:</a:t>
            </a:r>
          </a:p>
          <a:p>
            <a:pPr marL="152400" algn="just">
              <a:buClr>
                <a:schemeClr val="tx2"/>
              </a:buClr>
            </a:pPr>
            <a:r>
              <a:rPr lang="es-ES" sz="1200" dirty="0" smtClean="0">
                <a:solidFill>
                  <a:schemeClr val="accent2"/>
                </a:solidFill>
                <a:latin typeface="Aldrich"/>
                <a:ea typeface="Aldrich"/>
                <a:cs typeface="Aldrich"/>
              </a:rPr>
              <a:t>El usuario puede determinar en cada vehículo:</a:t>
            </a:r>
            <a:endParaRPr lang="es-ES" sz="1200" dirty="0">
              <a:solidFill>
                <a:schemeClr val="accent2"/>
              </a:solidFill>
              <a:latin typeface="Aldrich"/>
              <a:ea typeface="Aldrich"/>
              <a:cs typeface="Aldrich"/>
            </a:endParaRPr>
          </a:p>
          <a:p>
            <a:pPr marL="323850" indent="-171450" algn="just">
              <a:buClr>
                <a:schemeClr val="tx2"/>
              </a:buClr>
              <a:buFontTx/>
              <a:buChar char="-"/>
            </a:pPr>
            <a:r>
              <a:rPr lang="es-ES" sz="1200" dirty="0">
                <a:solidFill>
                  <a:schemeClr val="accent2"/>
                </a:solidFill>
                <a:latin typeface="Aldrich"/>
                <a:ea typeface="Aldrich"/>
                <a:cs typeface="Aldrich"/>
              </a:rPr>
              <a:t>Nombre</a:t>
            </a:r>
          </a:p>
          <a:p>
            <a:pPr marL="323850" indent="-171450" algn="just">
              <a:buClr>
                <a:schemeClr val="tx2"/>
              </a:buClr>
              <a:buFontTx/>
              <a:buChar char="-"/>
            </a:pPr>
            <a:r>
              <a:rPr lang="es-ES" sz="1200" dirty="0">
                <a:solidFill>
                  <a:schemeClr val="accent2"/>
                </a:solidFill>
                <a:latin typeface="Aldrich"/>
                <a:ea typeface="Aldrich"/>
                <a:cs typeface="Aldrich"/>
              </a:rPr>
              <a:t>Modelo</a:t>
            </a:r>
          </a:p>
          <a:p>
            <a:pPr marL="323850" indent="-171450" algn="just">
              <a:buClr>
                <a:schemeClr val="tx2"/>
              </a:buClr>
              <a:buFontTx/>
              <a:buChar char="-"/>
            </a:pPr>
            <a:r>
              <a:rPr lang="es-ES" sz="1200" dirty="0">
                <a:solidFill>
                  <a:schemeClr val="accent2"/>
                </a:solidFill>
                <a:latin typeface="Aldrich"/>
                <a:ea typeface="Aldrich"/>
                <a:cs typeface="Aldrich"/>
              </a:rPr>
              <a:t>Velocidad </a:t>
            </a:r>
            <a:r>
              <a:rPr lang="es-ES" sz="1200" dirty="0" err="1">
                <a:solidFill>
                  <a:schemeClr val="accent2"/>
                </a:solidFill>
                <a:latin typeface="Aldrich"/>
                <a:ea typeface="Aldrich"/>
                <a:cs typeface="Aldrich"/>
              </a:rPr>
              <a:t>Maxima</a:t>
            </a:r>
            <a:endParaRPr lang="es-ES" sz="1200" dirty="0">
              <a:solidFill>
                <a:schemeClr val="accent2"/>
              </a:solidFill>
              <a:latin typeface="Aldrich"/>
              <a:ea typeface="Aldrich"/>
              <a:cs typeface="Aldrich"/>
            </a:endParaRPr>
          </a:p>
          <a:p>
            <a:pPr marL="323850" indent="-171450" algn="just">
              <a:buClr>
                <a:schemeClr val="tx2"/>
              </a:buClr>
              <a:buFontTx/>
              <a:buChar char="-"/>
            </a:pPr>
            <a:r>
              <a:rPr lang="es-ES" sz="1200" dirty="0">
                <a:solidFill>
                  <a:schemeClr val="accent2"/>
                </a:solidFill>
                <a:latin typeface="Aldrich"/>
                <a:ea typeface="Aldrich"/>
                <a:cs typeface="Aldrich"/>
              </a:rPr>
              <a:t>Velocidad Actual</a:t>
            </a:r>
          </a:p>
          <a:p>
            <a:pPr marL="323850" indent="-171450" algn="just">
              <a:buClr>
                <a:schemeClr val="tx2"/>
              </a:buClr>
              <a:buFontTx/>
              <a:buChar char="-"/>
            </a:pPr>
            <a:r>
              <a:rPr lang="es-ES" sz="1200" dirty="0" err="1">
                <a:solidFill>
                  <a:schemeClr val="accent2"/>
                </a:solidFill>
                <a:latin typeface="Aldrich"/>
                <a:ea typeface="Aldrich"/>
                <a:cs typeface="Aldrich"/>
              </a:rPr>
              <a:t>Aceleracion</a:t>
            </a:r>
            <a:endParaRPr lang="es-ES" sz="1200" dirty="0">
              <a:solidFill>
                <a:schemeClr val="accent2"/>
              </a:solidFill>
              <a:latin typeface="Aldrich"/>
              <a:ea typeface="Aldrich"/>
              <a:cs typeface="Aldrich"/>
            </a:endParaRPr>
          </a:p>
        </p:txBody>
      </p:sp>
      <p:sp>
        <p:nvSpPr>
          <p:cNvPr id="11" name="10 Rectángulo"/>
          <p:cNvSpPr/>
          <p:nvPr/>
        </p:nvSpPr>
        <p:spPr>
          <a:xfrm>
            <a:off x="740992" y="2743230"/>
            <a:ext cx="764997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52400" indent="0" algn="just">
              <a:buNone/>
            </a:pPr>
            <a:r>
              <a:rPr lang="es-ES" sz="1200" b="1" u="sng" dirty="0">
                <a:solidFill>
                  <a:schemeClr val="accent2"/>
                </a:solidFill>
                <a:latin typeface="Aldrich"/>
                <a:ea typeface="Aldrich"/>
                <a:cs typeface="Aldrich"/>
              </a:rPr>
              <a:t>ACCIONES</a:t>
            </a:r>
            <a:r>
              <a:rPr lang="es-ES" sz="1200" dirty="0">
                <a:solidFill>
                  <a:schemeClr val="accent2"/>
                </a:solidFill>
                <a:latin typeface="Aldrich"/>
                <a:ea typeface="Aldrich"/>
                <a:cs typeface="Aldrich"/>
              </a:rPr>
              <a:t>:</a:t>
            </a:r>
          </a:p>
          <a:p>
            <a:pPr marL="285750" indent="-285750" algn="just">
              <a:buClr>
                <a:srgbClr val="00B050"/>
              </a:buClr>
              <a:buSzPct val="150000"/>
              <a:buFont typeface="Arial" pitchFamily="34" charset="0"/>
              <a:buChar char="•"/>
            </a:pPr>
            <a:r>
              <a:rPr lang="es-ES" sz="1200" dirty="0" smtClean="0">
                <a:solidFill>
                  <a:schemeClr val="accent2"/>
                </a:solidFill>
                <a:latin typeface="Aldrich"/>
                <a:ea typeface="Aldrich"/>
                <a:cs typeface="Aldrich"/>
              </a:rPr>
              <a:t>Mostrar los datos del vehículo.</a:t>
            </a:r>
            <a:endParaRPr lang="es-ES" sz="1200" dirty="0">
              <a:solidFill>
                <a:schemeClr val="accent2"/>
              </a:solidFill>
              <a:latin typeface="Aldrich"/>
              <a:ea typeface="Aldrich"/>
              <a:cs typeface="Aldrich"/>
            </a:endParaRPr>
          </a:p>
          <a:p>
            <a:pPr marL="285750" indent="-285750" algn="just">
              <a:buClr>
                <a:srgbClr val="00B050"/>
              </a:buClr>
              <a:buSzPct val="150000"/>
              <a:buFont typeface="Arial" pitchFamily="34" charset="0"/>
              <a:buChar char="•"/>
            </a:pPr>
            <a:r>
              <a:rPr lang="es-ES" sz="1200" dirty="0" smtClean="0">
                <a:solidFill>
                  <a:schemeClr val="accent2"/>
                </a:solidFill>
                <a:latin typeface="Aldrich"/>
                <a:ea typeface="Aldrich"/>
                <a:cs typeface="Aldrich"/>
              </a:rPr>
              <a:t>Mostrar Cuanto se demora de ir a una distancia determinada.</a:t>
            </a:r>
            <a:endParaRPr lang="es-ES" sz="1200" dirty="0">
              <a:solidFill>
                <a:schemeClr val="accent2"/>
              </a:solidFill>
              <a:latin typeface="Aldrich"/>
              <a:ea typeface="Aldrich"/>
              <a:cs typeface="Aldrich"/>
            </a:endParaRPr>
          </a:p>
          <a:p>
            <a:pPr marL="285750" indent="-285750" algn="just">
              <a:buClr>
                <a:srgbClr val="00B050"/>
              </a:buClr>
              <a:buSzPct val="150000"/>
              <a:buFont typeface="Arial" pitchFamily="34" charset="0"/>
              <a:buChar char="•"/>
            </a:pPr>
            <a:r>
              <a:rPr lang="es-ES" sz="1200" dirty="0" smtClean="0">
                <a:solidFill>
                  <a:schemeClr val="accent2"/>
                </a:solidFill>
                <a:latin typeface="Aldrich"/>
                <a:ea typeface="Aldrich"/>
                <a:cs typeface="Aldrich"/>
              </a:rPr>
              <a:t>Mostrar cuanto se demora en llegar a un 100 </a:t>
            </a:r>
            <a:r>
              <a:rPr lang="es-ES" sz="1200" dirty="0" smtClean="0">
                <a:solidFill>
                  <a:schemeClr val="accent2"/>
                </a:solidFill>
                <a:latin typeface="Aldrich"/>
                <a:ea typeface="Aldrich"/>
                <a:cs typeface="Aldrich"/>
              </a:rPr>
              <a:t>km/h </a:t>
            </a:r>
            <a:r>
              <a:rPr lang="es-ES" sz="1200" dirty="0" smtClean="0">
                <a:solidFill>
                  <a:schemeClr val="accent2"/>
                </a:solidFill>
                <a:latin typeface="Aldrich"/>
                <a:ea typeface="Aldrich"/>
                <a:cs typeface="Aldrich"/>
              </a:rPr>
              <a:t>en una recta sin </a:t>
            </a:r>
            <a:r>
              <a:rPr lang="es-ES" sz="1200" dirty="0" err="1" smtClean="0">
                <a:solidFill>
                  <a:schemeClr val="accent2"/>
                </a:solidFill>
                <a:latin typeface="Aldrich"/>
                <a:ea typeface="Aldrich"/>
                <a:cs typeface="Aldrich"/>
              </a:rPr>
              <a:t>obstaculos</a:t>
            </a:r>
            <a:r>
              <a:rPr lang="es-ES" sz="1200" dirty="0" smtClean="0">
                <a:solidFill>
                  <a:schemeClr val="accent2"/>
                </a:solidFill>
                <a:latin typeface="Aldrich"/>
                <a:ea typeface="Aldrich"/>
                <a:cs typeface="Aldrich"/>
              </a:rPr>
              <a:t> (ideal)</a:t>
            </a:r>
          </a:p>
          <a:p>
            <a:pPr marL="285750" indent="-285750" algn="just">
              <a:buClr>
                <a:srgbClr val="00B050"/>
              </a:buClr>
              <a:buSzPct val="150000"/>
              <a:buFont typeface="Arial" pitchFamily="34" charset="0"/>
              <a:buChar char="•"/>
            </a:pPr>
            <a:endParaRPr lang="es-ES" sz="1200" dirty="0">
              <a:solidFill>
                <a:schemeClr val="accent2"/>
              </a:solidFill>
              <a:latin typeface="Aldrich"/>
              <a:ea typeface="Aldrich"/>
              <a:cs typeface="Aldrich"/>
            </a:endParaRPr>
          </a:p>
        </p:txBody>
      </p:sp>
    </p:spTree>
    <p:extLst>
      <p:ext uri="{BB962C8B-B14F-4D97-AF65-F5344CB8AC3E}">
        <p14:creationId xmlns:p14="http://schemas.microsoft.com/office/powerpoint/2010/main" val="3522532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415;p4"/>
          <p:cNvSpPr txBox="1"/>
          <p:nvPr/>
        </p:nvSpPr>
        <p:spPr>
          <a:xfrm>
            <a:off x="354949" y="244311"/>
            <a:ext cx="677954" cy="4476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BM Plex Mono"/>
              <a:buNone/>
            </a:pPr>
            <a:r>
              <a:rPr lang="es" sz="2400" b="1" dirty="0" smtClean="0">
                <a:solidFill>
                  <a:schemeClr val="accent2"/>
                </a:solidFill>
                <a:latin typeface="Aldrich"/>
                <a:ea typeface="Aldrich"/>
                <a:cs typeface="Aldrich"/>
                <a:sym typeface="IBM Plex Mono"/>
              </a:rPr>
              <a:t>02</a:t>
            </a:r>
            <a:endParaRPr sz="2400" b="1" dirty="0">
              <a:solidFill>
                <a:schemeClr val="accent2"/>
              </a:solidFill>
              <a:latin typeface="Aldrich"/>
              <a:ea typeface="Aldrich"/>
              <a:cs typeface="Aldrich"/>
              <a:sym typeface="Aldrich"/>
            </a:endParaRPr>
          </a:p>
        </p:txBody>
      </p:sp>
      <p:sp>
        <p:nvSpPr>
          <p:cNvPr id="26" name="Google Shape;358;p31"/>
          <p:cNvSpPr txBox="1">
            <a:spLocks noGrp="1"/>
          </p:cNvSpPr>
          <p:nvPr>
            <p:ph type="title"/>
          </p:nvPr>
        </p:nvSpPr>
        <p:spPr>
          <a:xfrm>
            <a:off x="1032903" y="204718"/>
            <a:ext cx="7785977" cy="52678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/>
            <a:r>
              <a:rPr lang="es-ES" sz="2400" dirty="0" smtClean="0"/>
              <a:t>Sistema </a:t>
            </a:r>
            <a:r>
              <a:rPr lang="es-ES" sz="2400" dirty="0"/>
              <a:t>de Gestión de Libros</a:t>
            </a:r>
            <a:endParaRPr sz="2400" dirty="0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524029" y="691911"/>
            <a:ext cx="8162772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AR" dirty="0" smtClean="0">
                <a:solidFill>
                  <a:schemeClr val="accent2"/>
                </a:solidFill>
                <a:latin typeface="Aldrich"/>
                <a:ea typeface="Aldrich"/>
                <a:cs typeface="Aldrich"/>
                <a:sym typeface="Open Sans"/>
              </a:rPr>
              <a:t>Implementa </a:t>
            </a:r>
            <a:r>
              <a:rPr lang="es-AR" dirty="0">
                <a:solidFill>
                  <a:schemeClr val="accent2"/>
                </a:solidFill>
                <a:latin typeface="Aldrich"/>
                <a:ea typeface="Aldrich"/>
                <a:cs typeface="Aldrich"/>
                <a:sym typeface="Open Sans"/>
              </a:rPr>
              <a:t>una clase Libro que represente un libro en una biblioteca. La clase debe incluir </a:t>
            </a:r>
            <a:r>
              <a:rPr lang="es-AR" dirty="0" smtClean="0">
                <a:solidFill>
                  <a:schemeClr val="accent2"/>
                </a:solidFill>
                <a:latin typeface="Aldrich"/>
                <a:ea typeface="Aldrich"/>
                <a:cs typeface="Aldrich"/>
                <a:sym typeface="Open Sans"/>
              </a:rPr>
              <a:t>atributos para </a:t>
            </a:r>
            <a:r>
              <a:rPr lang="es-AR" dirty="0">
                <a:solidFill>
                  <a:schemeClr val="accent2"/>
                </a:solidFill>
                <a:latin typeface="Aldrich"/>
                <a:ea typeface="Aldrich"/>
                <a:cs typeface="Aldrich"/>
                <a:sym typeface="Open Sans"/>
              </a:rPr>
              <a:t>almacenar el título del libro, el autor, el número de páginas, y si el libro está prestado o disponible. 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41894" y="1321628"/>
            <a:ext cx="8044907" cy="2677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s-AR" u="sng" dirty="0" smtClean="0">
                <a:solidFill>
                  <a:schemeClr val="accent2"/>
                </a:solidFill>
                <a:latin typeface="Aldrich"/>
                <a:ea typeface="Aldrich"/>
                <a:cs typeface="Aldrich"/>
              </a:rPr>
              <a:t>Atributos</a:t>
            </a:r>
            <a:r>
              <a:rPr lang="es-AR" dirty="0" smtClean="0">
                <a:solidFill>
                  <a:schemeClr val="accent2"/>
                </a:solidFill>
                <a:latin typeface="Aldrich"/>
                <a:ea typeface="Aldrich"/>
                <a:cs typeface="Aldrich"/>
              </a:rPr>
              <a:t>: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</a:pPr>
            <a:r>
              <a:rPr lang="es-AR" b="1" dirty="0" smtClean="0">
                <a:solidFill>
                  <a:schemeClr val="accent2"/>
                </a:solidFill>
                <a:latin typeface="Aldrich"/>
                <a:ea typeface="Aldrich"/>
                <a:cs typeface="Aldrich"/>
              </a:rPr>
              <a:t>Titulo</a:t>
            </a:r>
            <a:r>
              <a:rPr lang="es-AR" dirty="0">
                <a:solidFill>
                  <a:schemeClr val="accent2"/>
                </a:solidFill>
                <a:latin typeface="Aldrich"/>
                <a:ea typeface="Aldrich"/>
                <a:cs typeface="Aldrich"/>
              </a:rPr>
              <a:t>: Un </a:t>
            </a:r>
            <a:r>
              <a:rPr lang="es-AR" dirty="0" err="1">
                <a:solidFill>
                  <a:schemeClr val="accent2"/>
                </a:solidFill>
                <a:latin typeface="Aldrich"/>
                <a:ea typeface="Aldrich"/>
                <a:cs typeface="Aldrich"/>
              </a:rPr>
              <a:t>string</a:t>
            </a:r>
            <a:r>
              <a:rPr lang="es-AR" dirty="0">
                <a:solidFill>
                  <a:schemeClr val="accent2"/>
                </a:solidFill>
                <a:latin typeface="Aldrich"/>
                <a:ea typeface="Aldrich"/>
                <a:cs typeface="Aldrich"/>
              </a:rPr>
              <a:t> que almacena el título del </a:t>
            </a:r>
            <a:r>
              <a:rPr lang="es-AR" dirty="0" smtClean="0">
                <a:solidFill>
                  <a:schemeClr val="accent2"/>
                </a:solidFill>
                <a:latin typeface="Aldrich"/>
                <a:ea typeface="Aldrich"/>
                <a:cs typeface="Aldrich"/>
              </a:rPr>
              <a:t>libro.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</a:pPr>
            <a:r>
              <a:rPr lang="es-AR" b="1" dirty="0" smtClean="0">
                <a:solidFill>
                  <a:schemeClr val="accent2"/>
                </a:solidFill>
                <a:latin typeface="Aldrich"/>
                <a:ea typeface="Aldrich"/>
                <a:cs typeface="Aldrich"/>
              </a:rPr>
              <a:t>Autor</a:t>
            </a:r>
            <a:r>
              <a:rPr lang="es-AR" dirty="0">
                <a:solidFill>
                  <a:schemeClr val="accent2"/>
                </a:solidFill>
                <a:latin typeface="Aldrich"/>
                <a:ea typeface="Aldrich"/>
                <a:cs typeface="Aldrich"/>
              </a:rPr>
              <a:t>: Un </a:t>
            </a:r>
            <a:r>
              <a:rPr lang="es-AR" dirty="0" err="1">
                <a:solidFill>
                  <a:schemeClr val="accent2"/>
                </a:solidFill>
                <a:latin typeface="Aldrich"/>
                <a:ea typeface="Aldrich"/>
                <a:cs typeface="Aldrich"/>
              </a:rPr>
              <a:t>string</a:t>
            </a:r>
            <a:r>
              <a:rPr lang="es-AR" dirty="0">
                <a:solidFill>
                  <a:schemeClr val="accent2"/>
                </a:solidFill>
                <a:latin typeface="Aldrich"/>
                <a:ea typeface="Aldrich"/>
                <a:cs typeface="Aldrich"/>
              </a:rPr>
              <a:t> que almacena el nombre del </a:t>
            </a:r>
            <a:r>
              <a:rPr lang="es-AR" dirty="0" smtClean="0">
                <a:solidFill>
                  <a:schemeClr val="accent2"/>
                </a:solidFill>
                <a:latin typeface="Aldrich"/>
                <a:ea typeface="Aldrich"/>
                <a:cs typeface="Aldrich"/>
              </a:rPr>
              <a:t>autor.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</a:pPr>
            <a:r>
              <a:rPr lang="es-AR" b="1" dirty="0" smtClean="0">
                <a:solidFill>
                  <a:schemeClr val="accent2"/>
                </a:solidFill>
                <a:latin typeface="Aldrich"/>
                <a:ea typeface="Aldrich"/>
                <a:cs typeface="Aldrich"/>
              </a:rPr>
              <a:t>Paginas</a:t>
            </a:r>
            <a:r>
              <a:rPr lang="es-AR" dirty="0">
                <a:solidFill>
                  <a:schemeClr val="accent2"/>
                </a:solidFill>
                <a:latin typeface="Aldrich"/>
                <a:ea typeface="Aldrich"/>
                <a:cs typeface="Aldrich"/>
              </a:rPr>
              <a:t>: Un entero que almacena el número de páginas del </a:t>
            </a:r>
            <a:r>
              <a:rPr lang="es-AR" dirty="0" smtClean="0">
                <a:solidFill>
                  <a:schemeClr val="accent2"/>
                </a:solidFill>
                <a:latin typeface="Aldrich"/>
                <a:ea typeface="Aldrich"/>
                <a:cs typeface="Aldrich"/>
              </a:rPr>
              <a:t>libro.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</a:pPr>
            <a:r>
              <a:rPr lang="es-AR" b="1" dirty="0" smtClean="0">
                <a:solidFill>
                  <a:schemeClr val="accent2"/>
                </a:solidFill>
                <a:latin typeface="Aldrich"/>
                <a:ea typeface="Aldrich"/>
                <a:cs typeface="Aldrich"/>
              </a:rPr>
              <a:t>Prestado</a:t>
            </a:r>
            <a:r>
              <a:rPr lang="es-AR" dirty="0">
                <a:solidFill>
                  <a:schemeClr val="accent2"/>
                </a:solidFill>
                <a:latin typeface="Aldrich"/>
                <a:ea typeface="Aldrich"/>
                <a:cs typeface="Aldrich"/>
              </a:rPr>
              <a:t>: Un booleano que indica si el libro está prestado o </a:t>
            </a:r>
            <a:r>
              <a:rPr lang="es-AR" dirty="0" smtClean="0">
                <a:solidFill>
                  <a:schemeClr val="accent2"/>
                </a:solidFill>
                <a:latin typeface="Aldrich"/>
                <a:ea typeface="Aldrich"/>
                <a:cs typeface="Aldrich"/>
              </a:rPr>
              <a:t>no.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s-AR" u="sng" dirty="0" smtClean="0">
                <a:solidFill>
                  <a:schemeClr val="accent2"/>
                </a:solidFill>
                <a:latin typeface="Aldrich"/>
                <a:ea typeface="Aldrich"/>
                <a:cs typeface="Aldrich"/>
              </a:rPr>
              <a:t>Métodos</a:t>
            </a:r>
            <a:r>
              <a:rPr lang="es-AR" dirty="0" smtClean="0">
                <a:solidFill>
                  <a:schemeClr val="accent2"/>
                </a:solidFill>
                <a:latin typeface="Aldrich"/>
                <a:ea typeface="Aldrich"/>
                <a:cs typeface="Aldrich"/>
              </a:rPr>
              <a:t>: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</a:pPr>
            <a:r>
              <a:rPr lang="es-AR" b="1" dirty="0" err="1" smtClean="0">
                <a:solidFill>
                  <a:schemeClr val="accent2"/>
                </a:solidFill>
                <a:latin typeface="Aldrich"/>
                <a:ea typeface="Aldrich"/>
                <a:cs typeface="Aldrich"/>
              </a:rPr>
              <a:t>MostrarInfo</a:t>
            </a:r>
            <a:r>
              <a:rPr lang="es-AR" b="1" dirty="0">
                <a:solidFill>
                  <a:schemeClr val="accent2"/>
                </a:solidFill>
                <a:latin typeface="Aldrich"/>
                <a:ea typeface="Aldrich"/>
                <a:cs typeface="Aldrich"/>
              </a:rPr>
              <a:t>(): </a:t>
            </a:r>
            <a:r>
              <a:rPr lang="es-AR" dirty="0">
                <a:solidFill>
                  <a:schemeClr val="accent2"/>
                </a:solidFill>
                <a:latin typeface="Aldrich"/>
                <a:ea typeface="Aldrich"/>
                <a:cs typeface="Aldrich"/>
              </a:rPr>
              <a:t>Muestra la información completa del libro (título, autor, número de páginas, estado de préstamo</a:t>
            </a:r>
            <a:r>
              <a:rPr lang="es-AR" dirty="0" smtClean="0">
                <a:solidFill>
                  <a:schemeClr val="accent2"/>
                </a:solidFill>
                <a:latin typeface="Aldrich"/>
                <a:ea typeface="Aldrich"/>
                <a:cs typeface="Aldrich"/>
              </a:rPr>
              <a:t>).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</a:pPr>
            <a:r>
              <a:rPr lang="es-AR" b="1" dirty="0" smtClean="0">
                <a:solidFill>
                  <a:schemeClr val="accent2"/>
                </a:solidFill>
                <a:latin typeface="Aldrich"/>
                <a:ea typeface="Aldrich"/>
                <a:cs typeface="Aldrich"/>
              </a:rPr>
              <a:t>Prestar</a:t>
            </a:r>
            <a:r>
              <a:rPr lang="es-AR" b="1" dirty="0">
                <a:solidFill>
                  <a:schemeClr val="accent2"/>
                </a:solidFill>
                <a:latin typeface="Aldrich"/>
                <a:ea typeface="Aldrich"/>
                <a:cs typeface="Aldrich"/>
              </a:rPr>
              <a:t>(): </a:t>
            </a:r>
            <a:r>
              <a:rPr lang="es-AR" dirty="0">
                <a:solidFill>
                  <a:schemeClr val="accent2"/>
                </a:solidFill>
                <a:latin typeface="Aldrich"/>
                <a:ea typeface="Aldrich"/>
                <a:cs typeface="Aldrich"/>
              </a:rPr>
              <a:t>Cambia el estado del libro a "prestado" si no lo está ya, y muestra un mensaje </a:t>
            </a:r>
            <a:r>
              <a:rPr lang="es-AR" dirty="0" smtClean="0">
                <a:solidFill>
                  <a:schemeClr val="accent2"/>
                </a:solidFill>
                <a:latin typeface="Aldrich"/>
                <a:ea typeface="Aldrich"/>
                <a:cs typeface="Aldrich"/>
              </a:rPr>
              <a:t>correspondiente.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</a:pPr>
            <a:r>
              <a:rPr lang="es-AR" b="1" dirty="0" smtClean="0">
                <a:solidFill>
                  <a:schemeClr val="accent2"/>
                </a:solidFill>
                <a:latin typeface="Aldrich"/>
                <a:ea typeface="Aldrich"/>
                <a:cs typeface="Aldrich"/>
              </a:rPr>
              <a:t>Devolver</a:t>
            </a:r>
            <a:r>
              <a:rPr lang="es-AR" b="1" dirty="0">
                <a:solidFill>
                  <a:schemeClr val="accent2"/>
                </a:solidFill>
                <a:latin typeface="Aldrich"/>
                <a:ea typeface="Aldrich"/>
                <a:cs typeface="Aldrich"/>
              </a:rPr>
              <a:t>()</a:t>
            </a:r>
            <a:r>
              <a:rPr lang="es-AR" dirty="0">
                <a:solidFill>
                  <a:schemeClr val="accent2"/>
                </a:solidFill>
                <a:latin typeface="Aldrich"/>
                <a:ea typeface="Aldrich"/>
                <a:cs typeface="Aldrich"/>
              </a:rPr>
              <a:t>: Cambia el estado del libro a "disponible" si está prestado, y muestra un mensaje </a:t>
            </a:r>
            <a:r>
              <a:rPr lang="es-AR" dirty="0" smtClean="0">
                <a:solidFill>
                  <a:schemeClr val="accent2"/>
                </a:solidFill>
                <a:latin typeface="Aldrich"/>
                <a:ea typeface="Aldrich"/>
                <a:cs typeface="Aldrich"/>
              </a:rPr>
              <a:t>correspondiente</a:t>
            </a:r>
            <a:r>
              <a:rPr lang="es-AR" dirty="0">
                <a:solidFill>
                  <a:schemeClr val="accent2"/>
                </a:solidFill>
                <a:latin typeface="Aldrich"/>
                <a:ea typeface="Aldrich"/>
                <a:cs typeface="Aldrich"/>
              </a:rPr>
              <a:t>.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41894" y="3924650"/>
            <a:ext cx="7991118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AR" u="sng" dirty="0">
                <a:solidFill>
                  <a:schemeClr val="accent2"/>
                </a:solidFill>
                <a:latin typeface="Aldrich"/>
                <a:ea typeface="Aldrich"/>
                <a:cs typeface="Aldrich"/>
              </a:rPr>
              <a:t>Tareas</a:t>
            </a:r>
            <a:r>
              <a:rPr lang="es-AR" dirty="0">
                <a:solidFill>
                  <a:schemeClr val="accent2"/>
                </a:solidFill>
                <a:latin typeface="Aldrich"/>
                <a:ea typeface="Aldrich"/>
                <a:cs typeface="Aldrich"/>
              </a:rPr>
              <a:t>: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lang="es-AR" dirty="0">
                <a:solidFill>
                  <a:schemeClr val="accent2"/>
                </a:solidFill>
                <a:latin typeface="Aldrich"/>
                <a:ea typeface="Aldrich"/>
                <a:cs typeface="Aldrich"/>
              </a:rPr>
              <a:t>Implementa la clase Libro con los atributos y métodos descritos.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lang="es-AR" dirty="0">
                <a:solidFill>
                  <a:schemeClr val="accent2"/>
                </a:solidFill>
                <a:latin typeface="Aldrich"/>
                <a:ea typeface="Aldrich"/>
                <a:cs typeface="Aldrich"/>
              </a:rPr>
              <a:t>En la función </a:t>
            </a:r>
            <a:r>
              <a:rPr lang="es-AR" dirty="0" err="1">
                <a:solidFill>
                  <a:schemeClr val="accent2"/>
                </a:solidFill>
                <a:latin typeface="Aldrich"/>
                <a:ea typeface="Aldrich"/>
                <a:cs typeface="Aldrich"/>
              </a:rPr>
              <a:t>main</a:t>
            </a:r>
            <a:r>
              <a:rPr lang="es-AR" dirty="0">
                <a:solidFill>
                  <a:schemeClr val="accent2"/>
                </a:solidFill>
                <a:latin typeface="Aldrich"/>
                <a:ea typeface="Aldrich"/>
                <a:cs typeface="Aldrich"/>
              </a:rPr>
              <a:t>(), crea un objeto Libro, muestra su información, presta el libro, y luego devuelve el libro. Finalmente, vuelve a mostrar la información del libro</a:t>
            </a:r>
            <a:r>
              <a:rPr lang="es-AR" dirty="0" smtClean="0">
                <a:solidFill>
                  <a:schemeClr val="accent2"/>
                </a:solidFill>
                <a:latin typeface="Aldrich"/>
                <a:ea typeface="Aldrich"/>
                <a:cs typeface="Aldrich"/>
              </a:rPr>
              <a:t>.</a:t>
            </a:r>
            <a:endParaRPr lang="es-AR" dirty="0">
              <a:solidFill>
                <a:schemeClr val="accent2"/>
              </a:solidFill>
              <a:latin typeface="Aldrich"/>
              <a:ea typeface="Aldrich"/>
              <a:cs typeface="Aldrich"/>
            </a:endParaRPr>
          </a:p>
        </p:txBody>
      </p:sp>
    </p:spTree>
    <p:extLst>
      <p:ext uri="{BB962C8B-B14F-4D97-AF65-F5344CB8AC3E}">
        <p14:creationId xmlns:p14="http://schemas.microsoft.com/office/powerpoint/2010/main" val="633988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415;p4"/>
          <p:cNvSpPr txBox="1"/>
          <p:nvPr/>
        </p:nvSpPr>
        <p:spPr>
          <a:xfrm>
            <a:off x="354949" y="244311"/>
            <a:ext cx="677954" cy="4476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BM Plex Mono"/>
              <a:buNone/>
            </a:pPr>
            <a:r>
              <a:rPr lang="es" sz="2400" b="1" dirty="0" smtClean="0">
                <a:solidFill>
                  <a:schemeClr val="accent2"/>
                </a:solidFill>
                <a:latin typeface="Aldrich"/>
                <a:ea typeface="Aldrich"/>
                <a:cs typeface="Aldrich"/>
                <a:sym typeface="IBM Plex Mono"/>
              </a:rPr>
              <a:t>03</a:t>
            </a:r>
            <a:endParaRPr sz="2400" b="1" dirty="0">
              <a:solidFill>
                <a:schemeClr val="accent2"/>
              </a:solidFill>
              <a:latin typeface="Aldrich"/>
              <a:ea typeface="Aldrich"/>
              <a:cs typeface="Aldrich"/>
              <a:sym typeface="Aldrich"/>
            </a:endParaRPr>
          </a:p>
        </p:txBody>
      </p:sp>
      <p:sp>
        <p:nvSpPr>
          <p:cNvPr id="26" name="Google Shape;358;p31"/>
          <p:cNvSpPr txBox="1">
            <a:spLocks noGrp="1"/>
          </p:cNvSpPr>
          <p:nvPr>
            <p:ph type="title"/>
          </p:nvPr>
        </p:nvSpPr>
        <p:spPr>
          <a:xfrm>
            <a:off x="1032903" y="204718"/>
            <a:ext cx="7785977" cy="52678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/>
            <a:r>
              <a:rPr lang="es-ES" sz="2400" dirty="0"/>
              <a:t>Gestión de Empleados</a:t>
            </a:r>
            <a:endParaRPr sz="2400" dirty="0"/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551330" y="699710"/>
            <a:ext cx="8135470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AR" dirty="0">
                <a:solidFill>
                  <a:schemeClr val="accent2"/>
                </a:solidFill>
                <a:latin typeface="Aldrich"/>
                <a:ea typeface="Aldrich"/>
                <a:cs typeface="Aldrich"/>
              </a:rPr>
              <a:t>Crea una clase Empleado que represente a un empleado en una empresa. La clase debe gestionar la información básica del empleado y permitir calcular su salario mensual en función de su salario por hora y las horas trabajadas. </a:t>
            </a: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747714" y="1438374"/>
            <a:ext cx="7757551" cy="2462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s-AR" b="1" dirty="0" smtClean="0">
                <a:solidFill>
                  <a:schemeClr val="accent2"/>
                </a:solidFill>
                <a:latin typeface="Aldrich"/>
                <a:ea typeface="Aldrich"/>
                <a:cs typeface="Aldrich"/>
              </a:rPr>
              <a:t>Atributos</a:t>
            </a:r>
            <a:r>
              <a:rPr lang="es-AR" dirty="0" smtClean="0">
                <a:solidFill>
                  <a:schemeClr val="accent2"/>
                </a:solidFill>
                <a:latin typeface="Aldrich"/>
                <a:ea typeface="Aldrich"/>
                <a:cs typeface="Aldrich"/>
              </a:rPr>
              <a:t>: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</a:pPr>
            <a:r>
              <a:rPr lang="es-AR" b="1" dirty="0" smtClean="0">
                <a:solidFill>
                  <a:schemeClr val="accent2"/>
                </a:solidFill>
                <a:latin typeface="Aldrich"/>
                <a:ea typeface="Aldrich"/>
                <a:cs typeface="Aldrich"/>
              </a:rPr>
              <a:t>nombre</a:t>
            </a:r>
            <a:r>
              <a:rPr lang="es-AR" dirty="0">
                <a:solidFill>
                  <a:schemeClr val="accent2"/>
                </a:solidFill>
                <a:latin typeface="Aldrich"/>
                <a:ea typeface="Aldrich"/>
                <a:cs typeface="Aldrich"/>
              </a:rPr>
              <a:t>: Un </a:t>
            </a:r>
            <a:r>
              <a:rPr lang="es-AR" dirty="0" err="1">
                <a:solidFill>
                  <a:schemeClr val="accent2"/>
                </a:solidFill>
                <a:latin typeface="Aldrich"/>
                <a:ea typeface="Aldrich"/>
                <a:cs typeface="Aldrich"/>
              </a:rPr>
              <a:t>string</a:t>
            </a:r>
            <a:r>
              <a:rPr lang="es-AR" dirty="0">
                <a:solidFill>
                  <a:schemeClr val="accent2"/>
                </a:solidFill>
                <a:latin typeface="Aldrich"/>
                <a:ea typeface="Aldrich"/>
                <a:cs typeface="Aldrich"/>
              </a:rPr>
              <a:t> que almacena el nombre del </a:t>
            </a:r>
            <a:r>
              <a:rPr lang="es-AR" dirty="0" smtClean="0">
                <a:solidFill>
                  <a:schemeClr val="accent2"/>
                </a:solidFill>
                <a:latin typeface="Aldrich"/>
                <a:ea typeface="Aldrich"/>
                <a:cs typeface="Aldrich"/>
              </a:rPr>
              <a:t>empleado.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</a:pPr>
            <a:r>
              <a:rPr lang="es-AR" b="1" dirty="0" smtClean="0">
                <a:solidFill>
                  <a:schemeClr val="accent2"/>
                </a:solidFill>
                <a:latin typeface="Aldrich"/>
                <a:ea typeface="Aldrich"/>
                <a:cs typeface="Aldrich"/>
              </a:rPr>
              <a:t>puesto</a:t>
            </a:r>
            <a:r>
              <a:rPr lang="es-AR" dirty="0">
                <a:solidFill>
                  <a:schemeClr val="accent2"/>
                </a:solidFill>
                <a:latin typeface="Aldrich"/>
                <a:ea typeface="Aldrich"/>
                <a:cs typeface="Aldrich"/>
              </a:rPr>
              <a:t>: Un </a:t>
            </a:r>
            <a:r>
              <a:rPr lang="es-AR" dirty="0" err="1">
                <a:solidFill>
                  <a:schemeClr val="accent2"/>
                </a:solidFill>
                <a:latin typeface="Aldrich"/>
                <a:ea typeface="Aldrich"/>
                <a:cs typeface="Aldrich"/>
              </a:rPr>
              <a:t>string</a:t>
            </a:r>
            <a:r>
              <a:rPr lang="es-AR" dirty="0">
                <a:solidFill>
                  <a:schemeClr val="accent2"/>
                </a:solidFill>
                <a:latin typeface="Aldrich"/>
                <a:ea typeface="Aldrich"/>
                <a:cs typeface="Aldrich"/>
              </a:rPr>
              <a:t> que almacena el puesto del </a:t>
            </a:r>
            <a:r>
              <a:rPr lang="es-AR" dirty="0" smtClean="0">
                <a:solidFill>
                  <a:schemeClr val="accent2"/>
                </a:solidFill>
                <a:latin typeface="Aldrich"/>
                <a:ea typeface="Aldrich"/>
                <a:cs typeface="Aldrich"/>
              </a:rPr>
              <a:t>empleado.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</a:pPr>
            <a:r>
              <a:rPr lang="es-AR" b="1" dirty="0" err="1" smtClean="0">
                <a:solidFill>
                  <a:schemeClr val="accent2"/>
                </a:solidFill>
                <a:latin typeface="Aldrich"/>
                <a:ea typeface="Aldrich"/>
                <a:cs typeface="Aldrich"/>
              </a:rPr>
              <a:t>salarioPorHora</a:t>
            </a:r>
            <a:r>
              <a:rPr lang="es-AR" dirty="0">
                <a:solidFill>
                  <a:schemeClr val="accent2"/>
                </a:solidFill>
                <a:latin typeface="Aldrich"/>
                <a:ea typeface="Aldrich"/>
                <a:cs typeface="Aldrich"/>
              </a:rPr>
              <a:t>: Un </a:t>
            </a:r>
            <a:r>
              <a:rPr lang="es-AR" dirty="0" err="1">
                <a:solidFill>
                  <a:schemeClr val="accent2"/>
                </a:solidFill>
                <a:latin typeface="Aldrich"/>
                <a:ea typeface="Aldrich"/>
                <a:cs typeface="Aldrich"/>
              </a:rPr>
              <a:t>float</a:t>
            </a:r>
            <a:r>
              <a:rPr lang="es-AR" dirty="0">
                <a:solidFill>
                  <a:schemeClr val="accent2"/>
                </a:solidFill>
                <a:latin typeface="Aldrich"/>
                <a:ea typeface="Aldrich"/>
                <a:cs typeface="Aldrich"/>
              </a:rPr>
              <a:t> que almacena el salario por hora del </a:t>
            </a:r>
            <a:r>
              <a:rPr lang="es-AR" dirty="0" smtClean="0">
                <a:solidFill>
                  <a:schemeClr val="accent2"/>
                </a:solidFill>
                <a:latin typeface="Aldrich"/>
                <a:ea typeface="Aldrich"/>
                <a:cs typeface="Aldrich"/>
              </a:rPr>
              <a:t>empleado.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</a:pPr>
            <a:r>
              <a:rPr lang="es-AR" b="1" dirty="0" err="1" smtClean="0">
                <a:solidFill>
                  <a:schemeClr val="accent2"/>
                </a:solidFill>
                <a:latin typeface="Aldrich"/>
                <a:ea typeface="Aldrich"/>
                <a:cs typeface="Aldrich"/>
              </a:rPr>
              <a:t>horasTrabajadas</a:t>
            </a:r>
            <a:r>
              <a:rPr lang="es-AR" dirty="0">
                <a:solidFill>
                  <a:schemeClr val="accent2"/>
                </a:solidFill>
                <a:latin typeface="Aldrich"/>
                <a:ea typeface="Aldrich"/>
                <a:cs typeface="Aldrich"/>
              </a:rPr>
              <a:t>: Un </a:t>
            </a:r>
            <a:r>
              <a:rPr lang="es-AR" dirty="0" err="1">
                <a:solidFill>
                  <a:schemeClr val="accent2"/>
                </a:solidFill>
                <a:latin typeface="Aldrich"/>
                <a:ea typeface="Aldrich"/>
                <a:cs typeface="Aldrich"/>
              </a:rPr>
              <a:t>float</a:t>
            </a:r>
            <a:r>
              <a:rPr lang="es-AR" dirty="0">
                <a:solidFill>
                  <a:schemeClr val="accent2"/>
                </a:solidFill>
                <a:latin typeface="Aldrich"/>
                <a:ea typeface="Aldrich"/>
                <a:cs typeface="Aldrich"/>
              </a:rPr>
              <a:t> que almacena el número de horas trabajadas en un mes.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s-AR" b="1" dirty="0" smtClean="0">
                <a:solidFill>
                  <a:schemeClr val="accent2"/>
                </a:solidFill>
                <a:latin typeface="Aldrich"/>
                <a:ea typeface="Aldrich"/>
                <a:cs typeface="Aldrich"/>
              </a:rPr>
              <a:t>Métodos</a:t>
            </a:r>
            <a:r>
              <a:rPr lang="es-AR" dirty="0" smtClean="0">
                <a:solidFill>
                  <a:schemeClr val="accent2"/>
                </a:solidFill>
                <a:latin typeface="Aldrich"/>
                <a:ea typeface="Aldrich"/>
                <a:cs typeface="Aldrich"/>
              </a:rPr>
              <a:t>: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</a:pPr>
            <a:r>
              <a:rPr lang="es-AR" b="1" dirty="0" err="1" smtClean="0">
                <a:solidFill>
                  <a:schemeClr val="accent2"/>
                </a:solidFill>
                <a:latin typeface="Aldrich"/>
                <a:ea typeface="Aldrich"/>
                <a:cs typeface="Aldrich"/>
              </a:rPr>
              <a:t>CalcularSalario</a:t>
            </a:r>
            <a:r>
              <a:rPr lang="es-AR" b="1" dirty="0">
                <a:solidFill>
                  <a:schemeClr val="accent2"/>
                </a:solidFill>
                <a:latin typeface="Aldrich"/>
                <a:ea typeface="Aldrich"/>
                <a:cs typeface="Aldrich"/>
              </a:rPr>
              <a:t>(): </a:t>
            </a:r>
            <a:r>
              <a:rPr lang="es-AR" dirty="0">
                <a:solidFill>
                  <a:schemeClr val="accent2"/>
                </a:solidFill>
                <a:latin typeface="Aldrich"/>
                <a:ea typeface="Aldrich"/>
                <a:cs typeface="Aldrich"/>
              </a:rPr>
              <a:t>Calcula y devuelve el salario mensual del empleado (</a:t>
            </a:r>
            <a:r>
              <a:rPr lang="es-AR" dirty="0" err="1">
                <a:solidFill>
                  <a:schemeClr val="accent2"/>
                </a:solidFill>
                <a:latin typeface="Aldrich"/>
                <a:ea typeface="Aldrich"/>
                <a:cs typeface="Aldrich"/>
              </a:rPr>
              <a:t>salarioPorHora</a:t>
            </a:r>
            <a:r>
              <a:rPr lang="es-AR" dirty="0">
                <a:solidFill>
                  <a:schemeClr val="accent2"/>
                </a:solidFill>
                <a:latin typeface="Aldrich"/>
                <a:ea typeface="Aldrich"/>
                <a:cs typeface="Aldrich"/>
              </a:rPr>
              <a:t> * </a:t>
            </a:r>
            <a:r>
              <a:rPr lang="es-AR" dirty="0" err="1">
                <a:solidFill>
                  <a:schemeClr val="accent2"/>
                </a:solidFill>
                <a:latin typeface="Aldrich"/>
                <a:ea typeface="Aldrich"/>
                <a:cs typeface="Aldrich"/>
              </a:rPr>
              <a:t>horasTrabajadas</a:t>
            </a:r>
            <a:r>
              <a:rPr lang="es-AR" dirty="0" smtClean="0">
                <a:solidFill>
                  <a:schemeClr val="accent2"/>
                </a:solidFill>
                <a:latin typeface="Aldrich"/>
                <a:ea typeface="Aldrich"/>
                <a:cs typeface="Aldrich"/>
              </a:rPr>
              <a:t>).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</a:pPr>
            <a:r>
              <a:rPr lang="es-AR" b="1" dirty="0" err="1" smtClean="0">
                <a:solidFill>
                  <a:schemeClr val="accent2"/>
                </a:solidFill>
                <a:latin typeface="Aldrich"/>
                <a:ea typeface="Aldrich"/>
                <a:cs typeface="Aldrich"/>
              </a:rPr>
              <a:t>MostrarInfo</a:t>
            </a:r>
            <a:r>
              <a:rPr lang="es-AR" b="1" dirty="0">
                <a:solidFill>
                  <a:schemeClr val="accent2"/>
                </a:solidFill>
                <a:latin typeface="Aldrich"/>
                <a:ea typeface="Aldrich"/>
                <a:cs typeface="Aldrich"/>
              </a:rPr>
              <a:t>(): </a:t>
            </a:r>
            <a:r>
              <a:rPr lang="es-AR" dirty="0">
                <a:solidFill>
                  <a:schemeClr val="accent2"/>
                </a:solidFill>
                <a:latin typeface="Aldrich"/>
                <a:ea typeface="Aldrich"/>
                <a:cs typeface="Aldrich"/>
              </a:rPr>
              <a:t>Muestra la información del empleado (nombre, puesto, salario por hora, horas trabajadas, y salario mensual</a:t>
            </a:r>
            <a:r>
              <a:rPr lang="es-AR" dirty="0" smtClean="0">
                <a:solidFill>
                  <a:schemeClr val="accent2"/>
                </a:solidFill>
                <a:latin typeface="Aldrich"/>
                <a:ea typeface="Aldrich"/>
                <a:cs typeface="Aldrich"/>
              </a:rPr>
              <a:t>).</a:t>
            </a:r>
            <a:endParaRPr lang="es-AR" dirty="0">
              <a:solidFill>
                <a:schemeClr val="accent2"/>
              </a:solidFill>
              <a:latin typeface="Aldrich"/>
              <a:ea typeface="Aldrich"/>
              <a:cs typeface="Aldrich"/>
            </a:endParaRP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376517" y="3913718"/>
            <a:ext cx="8310283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AR" b="1" dirty="0">
                <a:solidFill>
                  <a:schemeClr val="accent2"/>
                </a:solidFill>
                <a:latin typeface="Aldrich"/>
                <a:ea typeface="Aldrich"/>
                <a:cs typeface="Aldrich"/>
              </a:rPr>
              <a:t>Tareas</a:t>
            </a:r>
            <a:r>
              <a:rPr lang="es-AR" dirty="0">
                <a:solidFill>
                  <a:schemeClr val="accent2"/>
                </a:solidFill>
                <a:latin typeface="Aldrich"/>
                <a:ea typeface="Aldrich"/>
                <a:cs typeface="Aldrich"/>
              </a:rPr>
              <a:t>: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lang="es-AR" dirty="0">
                <a:solidFill>
                  <a:schemeClr val="accent2"/>
                </a:solidFill>
                <a:latin typeface="Aldrich"/>
                <a:ea typeface="Aldrich"/>
                <a:cs typeface="Aldrich"/>
              </a:rPr>
              <a:t>Implementa la clase Empleado con los atributos y métodos descritos.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lang="es-AR" dirty="0">
                <a:solidFill>
                  <a:schemeClr val="accent2"/>
                </a:solidFill>
                <a:latin typeface="Aldrich"/>
                <a:ea typeface="Aldrich"/>
                <a:cs typeface="Aldrich"/>
              </a:rPr>
              <a:t>En la función </a:t>
            </a:r>
            <a:r>
              <a:rPr lang="es-AR" dirty="0" err="1">
                <a:solidFill>
                  <a:schemeClr val="accent2"/>
                </a:solidFill>
                <a:latin typeface="Aldrich"/>
                <a:ea typeface="Aldrich"/>
                <a:cs typeface="Aldrich"/>
              </a:rPr>
              <a:t>main</a:t>
            </a:r>
            <a:r>
              <a:rPr lang="es-AR" dirty="0">
                <a:solidFill>
                  <a:schemeClr val="accent2"/>
                </a:solidFill>
                <a:latin typeface="Aldrich"/>
                <a:ea typeface="Aldrich"/>
                <a:cs typeface="Aldrich"/>
              </a:rPr>
              <a:t>(), crea un objeto Empleado, establece los valores de los atributos, muestra la información del empleado, y calcula su salario mensual</a:t>
            </a:r>
            <a:r>
              <a:rPr lang="es-AR" dirty="0" smtClean="0">
                <a:solidFill>
                  <a:schemeClr val="accent2"/>
                </a:solidFill>
                <a:latin typeface="Aldrich"/>
                <a:ea typeface="Aldrich"/>
                <a:cs typeface="Aldrich"/>
              </a:rPr>
              <a:t>.</a:t>
            </a:r>
            <a:endParaRPr lang="es-AR" dirty="0">
              <a:solidFill>
                <a:schemeClr val="accent2"/>
              </a:solidFill>
              <a:latin typeface="Aldrich"/>
              <a:ea typeface="Aldrich"/>
              <a:cs typeface="Aldrich"/>
            </a:endParaRPr>
          </a:p>
        </p:txBody>
      </p:sp>
    </p:spTree>
    <p:extLst>
      <p:ext uri="{BB962C8B-B14F-4D97-AF65-F5344CB8AC3E}">
        <p14:creationId xmlns:p14="http://schemas.microsoft.com/office/powerpoint/2010/main" val="2305187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415;p4"/>
          <p:cNvSpPr txBox="1"/>
          <p:nvPr/>
        </p:nvSpPr>
        <p:spPr>
          <a:xfrm>
            <a:off x="354949" y="244311"/>
            <a:ext cx="677954" cy="4476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BM Plex Mono"/>
              <a:buNone/>
            </a:pPr>
            <a:r>
              <a:rPr lang="es" sz="2400" b="1" dirty="0" smtClean="0">
                <a:solidFill>
                  <a:schemeClr val="accent2"/>
                </a:solidFill>
                <a:latin typeface="Aldrich"/>
                <a:ea typeface="Aldrich"/>
                <a:cs typeface="Aldrich"/>
                <a:sym typeface="IBM Plex Mono"/>
              </a:rPr>
              <a:t>04</a:t>
            </a:r>
            <a:endParaRPr sz="2400" b="1" dirty="0">
              <a:solidFill>
                <a:schemeClr val="accent2"/>
              </a:solidFill>
              <a:latin typeface="Aldrich"/>
              <a:ea typeface="Aldrich"/>
              <a:cs typeface="Aldrich"/>
              <a:sym typeface="Aldrich"/>
            </a:endParaRPr>
          </a:p>
        </p:txBody>
      </p:sp>
      <p:sp>
        <p:nvSpPr>
          <p:cNvPr id="26" name="Google Shape;358;p31"/>
          <p:cNvSpPr txBox="1">
            <a:spLocks noGrp="1"/>
          </p:cNvSpPr>
          <p:nvPr>
            <p:ph type="title"/>
          </p:nvPr>
        </p:nvSpPr>
        <p:spPr>
          <a:xfrm>
            <a:off x="1032903" y="204718"/>
            <a:ext cx="7785977" cy="52678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/>
            <a:r>
              <a:rPr lang="es-ES" sz="2400" dirty="0"/>
              <a:t>Sistema de Gestión de Productos</a:t>
            </a:r>
            <a:endParaRPr sz="2400" dirty="0"/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410134" y="729049"/>
            <a:ext cx="8357347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AR" dirty="0">
                <a:solidFill>
                  <a:schemeClr val="accent2"/>
                </a:solidFill>
                <a:latin typeface="Aldrich"/>
                <a:ea typeface="Aldrich"/>
                <a:cs typeface="Aldrich"/>
              </a:rPr>
              <a:t>Desarrolla una clase Producto que represente un producto en una tienda. La clase debe incluir métodos para gestionar el inventario, es decir, permitir la compra y venta de productos, y mostrar el estado actual del inventario. </a:t>
            </a: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619959" y="1383837"/>
            <a:ext cx="7797898" cy="22467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s-AR" b="1" u="sng" dirty="0">
                <a:solidFill>
                  <a:schemeClr val="bg2">
                    <a:lumMod val="40000"/>
                    <a:lumOff val="60000"/>
                  </a:schemeClr>
                </a:solidFill>
                <a:latin typeface="Aldrich"/>
                <a:ea typeface="Aldrich"/>
                <a:cs typeface="Aldrich"/>
              </a:rPr>
              <a:t>Atributos</a:t>
            </a:r>
            <a:r>
              <a:rPr lang="es-AR" dirty="0">
                <a:solidFill>
                  <a:schemeClr val="accent2"/>
                </a:solidFill>
                <a:latin typeface="Aldrich"/>
                <a:ea typeface="Aldrich"/>
                <a:cs typeface="Aldrich"/>
              </a:rPr>
              <a:t>: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bg2">
                  <a:lumMod val="40000"/>
                  <a:lumOff val="60000"/>
                </a:schemeClr>
              </a:buClr>
              <a:buSzTx/>
              <a:buFont typeface="Aldrich" charset="0"/>
              <a:buChar char="−"/>
              <a:tabLst/>
            </a:pPr>
            <a:r>
              <a:rPr lang="es-AR" b="1" dirty="0">
                <a:solidFill>
                  <a:schemeClr val="accent2"/>
                </a:solidFill>
                <a:latin typeface="Aldrich"/>
                <a:ea typeface="Aldrich"/>
                <a:cs typeface="Aldrich"/>
              </a:rPr>
              <a:t>nombre</a:t>
            </a:r>
            <a:r>
              <a:rPr lang="es-AR" dirty="0">
                <a:solidFill>
                  <a:schemeClr val="accent2"/>
                </a:solidFill>
                <a:latin typeface="Aldrich"/>
                <a:ea typeface="Aldrich"/>
                <a:cs typeface="Aldrich"/>
              </a:rPr>
              <a:t>: Un </a:t>
            </a:r>
            <a:r>
              <a:rPr lang="es-AR" dirty="0" err="1">
                <a:solidFill>
                  <a:schemeClr val="accent2"/>
                </a:solidFill>
                <a:latin typeface="Aldrich"/>
                <a:ea typeface="Aldrich"/>
                <a:cs typeface="Aldrich"/>
              </a:rPr>
              <a:t>string</a:t>
            </a:r>
            <a:r>
              <a:rPr lang="es-AR" dirty="0">
                <a:solidFill>
                  <a:schemeClr val="accent2"/>
                </a:solidFill>
                <a:latin typeface="Aldrich"/>
                <a:ea typeface="Aldrich"/>
                <a:cs typeface="Aldrich"/>
              </a:rPr>
              <a:t> que almacena el nombre del producto.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bg2">
                  <a:lumMod val="40000"/>
                  <a:lumOff val="60000"/>
                </a:schemeClr>
              </a:buClr>
              <a:buSzTx/>
              <a:buFont typeface="Aldrich" charset="0"/>
              <a:buChar char="−"/>
              <a:tabLst/>
            </a:pPr>
            <a:r>
              <a:rPr lang="es-AR" b="1" dirty="0">
                <a:solidFill>
                  <a:schemeClr val="accent2"/>
                </a:solidFill>
                <a:latin typeface="Aldrich"/>
                <a:ea typeface="Aldrich"/>
                <a:cs typeface="Aldrich"/>
              </a:rPr>
              <a:t>precio</a:t>
            </a:r>
            <a:r>
              <a:rPr lang="es-AR" dirty="0">
                <a:solidFill>
                  <a:schemeClr val="accent2"/>
                </a:solidFill>
                <a:latin typeface="Aldrich"/>
                <a:ea typeface="Aldrich"/>
                <a:cs typeface="Aldrich"/>
              </a:rPr>
              <a:t>: Un </a:t>
            </a:r>
            <a:r>
              <a:rPr lang="es-AR" dirty="0" err="1">
                <a:solidFill>
                  <a:schemeClr val="accent2"/>
                </a:solidFill>
                <a:latin typeface="Aldrich"/>
                <a:ea typeface="Aldrich"/>
                <a:cs typeface="Aldrich"/>
              </a:rPr>
              <a:t>float</a:t>
            </a:r>
            <a:r>
              <a:rPr lang="es-AR" dirty="0">
                <a:solidFill>
                  <a:schemeClr val="accent2"/>
                </a:solidFill>
                <a:latin typeface="Aldrich"/>
                <a:ea typeface="Aldrich"/>
                <a:cs typeface="Aldrich"/>
              </a:rPr>
              <a:t> que almacena el precio del producto.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bg2">
                  <a:lumMod val="40000"/>
                  <a:lumOff val="60000"/>
                </a:schemeClr>
              </a:buClr>
              <a:buSzTx/>
              <a:buFont typeface="Aldrich" charset="0"/>
              <a:buChar char="−"/>
              <a:tabLst/>
            </a:pPr>
            <a:r>
              <a:rPr lang="es-AR" b="1" dirty="0">
                <a:solidFill>
                  <a:schemeClr val="accent2"/>
                </a:solidFill>
                <a:latin typeface="Aldrich"/>
                <a:ea typeface="Aldrich"/>
                <a:cs typeface="Aldrich"/>
              </a:rPr>
              <a:t>stock</a:t>
            </a:r>
            <a:r>
              <a:rPr lang="es-AR" dirty="0">
                <a:solidFill>
                  <a:schemeClr val="accent2"/>
                </a:solidFill>
                <a:latin typeface="Aldrich"/>
                <a:ea typeface="Aldrich"/>
                <a:cs typeface="Aldrich"/>
              </a:rPr>
              <a:t>: Un entero que almacena la cantidad disponible en el inventario</a:t>
            </a:r>
            <a:r>
              <a:rPr lang="es-AR" dirty="0" smtClean="0">
                <a:solidFill>
                  <a:schemeClr val="accent2"/>
                </a:solidFill>
                <a:latin typeface="Aldrich"/>
                <a:ea typeface="Aldrich"/>
                <a:cs typeface="Aldrich"/>
              </a:rPr>
              <a:t>.</a:t>
            </a:r>
            <a:endParaRPr lang="es-AR" dirty="0">
              <a:solidFill>
                <a:schemeClr val="accent2"/>
              </a:solidFill>
              <a:latin typeface="Aldrich"/>
              <a:ea typeface="Aldrich"/>
              <a:cs typeface="Aldrich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s-AR" b="1" u="sng" dirty="0">
                <a:solidFill>
                  <a:schemeClr val="tx2">
                    <a:lumMod val="60000"/>
                    <a:lumOff val="40000"/>
                  </a:schemeClr>
                </a:solidFill>
                <a:latin typeface="Aldrich"/>
                <a:ea typeface="Aldrich"/>
                <a:cs typeface="Aldrich"/>
              </a:rPr>
              <a:t>Métodos</a:t>
            </a:r>
            <a:r>
              <a:rPr lang="es-AR" dirty="0">
                <a:solidFill>
                  <a:schemeClr val="accent2"/>
                </a:solidFill>
                <a:latin typeface="Aldrich"/>
                <a:ea typeface="Aldrich"/>
                <a:cs typeface="Aldrich"/>
              </a:rPr>
              <a:t>: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Tx/>
              <a:buFont typeface="Aldrich" charset="0"/>
              <a:buChar char="−"/>
              <a:tabLst/>
            </a:pPr>
            <a:r>
              <a:rPr lang="es-AR" b="1" dirty="0">
                <a:solidFill>
                  <a:schemeClr val="accent2"/>
                </a:solidFill>
                <a:latin typeface="Aldrich"/>
                <a:ea typeface="Aldrich"/>
                <a:cs typeface="Aldrich"/>
              </a:rPr>
              <a:t>Vender(</a:t>
            </a:r>
            <a:r>
              <a:rPr lang="es-AR" b="1" dirty="0" err="1">
                <a:solidFill>
                  <a:schemeClr val="accent2"/>
                </a:solidFill>
                <a:latin typeface="Aldrich"/>
                <a:ea typeface="Aldrich"/>
                <a:cs typeface="Aldrich"/>
              </a:rPr>
              <a:t>int</a:t>
            </a:r>
            <a:r>
              <a:rPr lang="es-AR" b="1" dirty="0">
                <a:solidFill>
                  <a:schemeClr val="accent2"/>
                </a:solidFill>
                <a:latin typeface="Aldrich"/>
                <a:ea typeface="Aldrich"/>
                <a:cs typeface="Aldrich"/>
              </a:rPr>
              <a:t> cantidad): </a:t>
            </a:r>
            <a:r>
              <a:rPr lang="es-AR" dirty="0">
                <a:solidFill>
                  <a:schemeClr val="accent2"/>
                </a:solidFill>
                <a:latin typeface="Aldrich"/>
                <a:ea typeface="Aldrich"/>
                <a:cs typeface="Aldrich"/>
              </a:rPr>
              <a:t>Reduce el stock en la cantidad especificada si hay suficiente stock disponible. Muestra un mensaje confirmando la venta o indicando que no hay suficiente stock.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Tx/>
              <a:buFont typeface="Aldrich" charset="0"/>
              <a:buChar char="−"/>
              <a:tabLst/>
            </a:pPr>
            <a:r>
              <a:rPr lang="es-AR" b="1" dirty="0">
                <a:solidFill>
                  <a:schemeClr val="accent2"/>
                </a:solidFill>
                <a:latin typeface="Aldrich"/>
                <a:ea typeface="Aldrich"/>
                <a:cs typeface="Aldrich"/>
              </a:rPr>
              <a:t>Reabastecer(</a:t>
            </a:r>
            <a:r>
              <a:rPr lang="es-AR" b="1" dirty="0" err="1">
                <a:solidFill>
                  <a:schemeClr val="accent2"/>
                </a:solidFill>
                <a:latin typeface="Aldrich"/>
                <a:ea typeface="Aldrich"/>
                <a:cs typeface="Aldrich"/>
              </a:rPr>
              <a:t>int</a:t>
            </a:r>
            <a:r>
              <a:rPr lang="es-AR" b="1" dirty="0">
                <a:solidFill>
                  <a:schemeClr val="accent2"/>
                </a:solidFill>
                <a:latin typeface="Aldrich"/>
                <a:ea typeface="Aldrich"/>
                <a:cs typeface="Aldrich"/>
              </a:rPr>
              <a:t> cantidad): </a:t>
            </a:r>
            <a:r>
              <a:rPr lang="es-AR" dirty="0">
                <a:solidFill>
                  <a:schemeClr val="accent2"/>
                </a:solidFill>
                <a:latin typeface="Aldrich"/>
                <a:ea typeface="Aldrich"/>
                <a:cs typeface="Aldrich"/>
              </a:rPr>
              <a:t>Aumenta el stock en la cantidad especificada.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Tx/>
              <a:buFont typeface="Aldrich" charset="0"/>
              <a:buChar char="−"/>
              <a:tabLst/>
            </a:pPr>
            <a:r>
              <a:rPr lang="es-AR" b="1" dirty="0" err="1">
                <a:solidFill>
                  <a:schemeClr val="accent2"/>
                </a:solidFill>
                <a:latin typeface="Aldrich"/>
                <a:ea typeface="Aldrich"/>
                <a:cs typeface="Aldrich"/>
              </a:rPr>
              <a:t>MostrarInfo</a:t>
            </a:r>
            <a:r>
              <a:rPr lang="es-AR" b="1" dirty="0">
                <a:solidFill>
                  <a:schemeClr val="accent2"/>
                </a:solidFill>
                <a:latin typeface="Aldrich"/>
                <a:ea typeface="Aldrich"/>
                <a:cs typeface="Aldrich"/>
              </a:rPr>
              <a:t>()</a:t>
            </a:r>
            <a:r>
              <a:rPr lang="es-AR" dirty="0">
                <a:solidFill>
                  <a:schemeClr val="accent2"/>
                </a:solidFill>
                <a:latin typeface="Aldrich"/>
                <a:ea typeface="Aldrich"/>
                <a:cs typeface="Aldrich"/>
              </a:rPr>
              <a:t>: Muestra la información del producto (nombre, precio, stock</a:t>
            </a:r>
            <a:r>
              <a:rPr lang="es-AR" dirty="0" smtClean="0">
                <a:solidFill>
                  <a:schemeClr val="accent2"/>
                </a:solidFill>
                <a:latin typeface="Aldrich"/>
                <a:ea typeface="Aldrich"/>
                <a:cs typeface="Aldrich"/>
              </a:rPr>
              <a:t>).</a:t>
            </a:r>
            <a:endParaRPr kumimoji="0" lang="es-A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619959" y="3634318"/>
            <a:ext cx="7944383" cy="1169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AR" b="1" u="sng" dirty="0">
                <a:solidFill>
                  <a:schemeClr val="accent1">
                    <a:lumMod val="60000"/>
                    <a:lumOff val="40000"/>
                  </a:schemeClr>
                </a:solidFill>
                <a:latin typeface="Aldrich"/>
                <a:ea typeface="Aldrich"/>
                <a:cs typeface="Aldrich"/>
              </a:rPr>
              <a:t>Tareas</a:t>
            </a:r>
            <a:r>
              <a:rPr lang="es-AR" dirty="0">
                <a:solidFill>
                  <a:schemeClr val="accent2"/>
                </a:solidFill>
                <a:latin typeface="Aldrich"/>
                <a:ea typeface="Aldrich"/>
                <a:cs typeface="Aldrich"/>
              </a:rPr>
              <a:t>: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>
                  <a:lumMod val="60000"/>
                  <a:lumOff val="40000"/>
                </a:schemeClr>
              </a:buClr>
              <a:buSzTx/>
              <a:buFont typeface="Aldrich" charset="0"/>
              <a:buChar char="−"/>
              <a:tabLst/>
            </a:pPr>
            <a:r>
              <a:rPr lang="es-AR" dirty="0">
                <a:solidFill>
                  <a:schemeClr val="accent2"/>
                </a:solidFill>
                <a:latin typeface="Aldrich"/>
                <a:ea typeface="Aldrich"/>
                <a:cs typeface="Aldrich"/>
              </a:rPr>
              <a:t>Implementa la clase Producto con los atributos y métodos descritos</a:t>
            </a:r>
            <a:r>
              <a:rPr lang="es-AR" dirty="0" smtClean="0">
                <a:solidFill>
                  <a:schemeClr val="accent2"/>
                </a:solidFill>
                <a:latin typeface="Aldrich"/>
                <a:ea typeface="Aldrich"/>
                <a:cs typeface="Aldrich"/>
              </a:rPr>
              <a:t>.</a:t>
            </a:r>
            <a:endParaRPr lang="es-AR" dirty="0">
              <a:solidFill>
                <a:schemeClr val="accent2"/>
              </a:solidFill>
              <a:latin typeface="Aldrich"/>
              <a:ea typeface="Aldrich"/>
              <a:cs typeface="Aldrich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>
                  <a:lumMod val="60000"/>
                  <a:lumOff val="40000"/>
                </a:schemeClr>
              </a:buClr>
              <a:buSzTx/>
              <a:buFont typeface="Aldrich" charset="0"/>
              <a:buChar char="−"/>
              <a:tabLst/>
            </a:pPr>
            <a:r>
              <a:rPr lang="es-AR" dirty="0">
                <a:solidFill>
                  <a:schemeClr val="accent2"/>
                </a:solidFill>
                <a:latin typeface="Aldrich"/>
                <a:ea typeface="Aldrich"/>
                <a:cs typeface="Aldrich"/>
              </a:rPr>
              <a:t>En la función </a:t>
            </a:r>
            <a:r>
              <a:rPr lang="es-AR" dirty="0" err="1">
                <a:solidFill>
                  <a:schemeClr val="accent2"/>
                </a:solidFill>
                <a:latin typeface="Aldrich"/>
                <a:ea typeface="Aldrich"/>
                <a:cs typeface="Aldrich"/>
              </a:rPr>
              <a:t>main</a:t>
            </a:r>
            <a:r>
              <a:rPr lang="es-AR" dirty="0">
                <a:solidFill>
                  <a:schemeClr val="accent2"/>
                </a:solidFill>
                <a:latin typeface="Aldrich"/>
                <a:ea typeface="Aldrich"/>
                <a:cs typeface="Aldrich"/>
              </a:rPr>
              <a:t>(), crea un objeto Producto, muestra su información, realiza algunas ventas y reabastecimientos, y vuelve a mostrar la información del producto.</a:t>
            </a:r>
          </a:p>
        </p:txBody>
      </p:sp>
    </p:spTree>
    <p:extLst>
      <p:ext uri="{BB962C8B-B14F-4D97-AF65-F5344CB8AC3E}">
        <p14:creationId xmlns:p14="http://schemas.microsoft.com/office/powerpoint/2010/main" val="4100682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19 Rectángulo"/>
          <p:cNvSpPr/>
          <p:nvPr/>
        </p:nvSpPr>
        <p:spPr>
          <a:xfrm>
            <a:off x="354949" y="691910"/>
            <a:ext cx="8400484" cy="41929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4" name="Google Shape;446;p36"/>
          <p:cNvSpPr txBox="1">
            <a:spLocks/>
          </p:cNvSpPr>
          <p:nvPr/>
        </p:nvSpPr>
        <p:spPr>
          <a:xfrm>
            <a:off x="180125" y="616463"/>
            <a:ext cx="8661322" cy="761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152400" indent="0" algn="just">
              <a:buClr>
                <a:srgbClr val="000000"/>
              </a:buClr>
              <a:buNone/>
            </a:pPr>
            <a:r>
              <a:rPr lang="es-ES" sz="1400" dirty="0" smtClean="0">
                <a:solidFill>
                  <a:schemeClr val="accent2"/>
                </a:solidFill>
                <a:latin typeface="Aldrich"/>
                <a:ea typeface="Aldrich"/>
                <a:cs typeface="Aldrich"/>
                <a:sym typeface="Arial"/>
              </a:rPr>
              <a:t>Crea un programa que simule la pelea y determine un ganador. El programa simula un combate por turno, donde cada protagonista posee unos puntos de vida iniciales, un daño de ataque variable y diferentes cualidades de regeneración y evasión de ataque.</a:t>
            </a:r>
            <a:endParaRPr lang="es-ES" sz="1400" dirty="0">
              <a:solidFill>
                <a:schemeClr val="accent2"/>
              </a:solidFill>
              <a:latin typeface="Aldrich"/>
              <a:ea typeface="Aldrich"/>
              <a:cs typeface="Aldrich"/>
              <a:sym typeface="Arial"/>
            </a:endParaRPr>
          </a:p>
        </p:txBody>
      </p:sp>
      <p:sp>
        <p:nvSpPr>
          <p:cNvPr id="22" name="Google Shape;415;p4"/>
          <p:cNvSpPr txBox="1"/>
          <p:nvPr/>
        </p:nvSpPr>
        <p:spPr>
          <a:xfrm>
            <a:off x="354949" y="244311"/>
            <a:ext cx="677954" cy="4476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BM Plex Mono"/>
              <a:buNone/>
            </a:pPr>
            <a:r>
              <a:rPr lang="es" sz="2400" b="1" dirty="0" smtClean="0">
                <a:solidFill>
                  <a:schemeClr val="accent2"/>
                </a:solidFill>
                <a:latin typeface="Aldrich"/>
                <a:ea typeface="Aldrich"/>
                <a:cs typeface="Aldrich"/>
                <a:sym typeface="IBM Plex Mono"/>
              </a:rPr>
              <a:t>05</a:t>
            </a:r>
            <a:endParaRPr sz="2400" b="1" dirty="0">
              <a:solidFill>
                <a:schemeClr val="accent2"/>
              </a:solidFill>
              <a:latin typeface="Aldrich"/>
              <a:ea typeface="Aldrich"/>
              <a:cs typeface="Aldrich"/>
              <a:sym typeface="Aldrich"/>
            </a:endParaRPr>
          </a:p>
        </p:txBody>
      </p:sp>
      <p:sp>
        <p:nvSpPr>
          <p:cNvPr id="26" name="Google Shape;358;p31"/>
          <p:cNvSpPr txBox="1">
            <a:spLocks noGrp="1"/>
          </p:cNvSpPr>
          <p:nvPr>
            <p:ph type="title"/>
          </p:nvPr>
        </p:nvSpPr>
        <p:spPr>
          <a:xfrm>
            <a:off x="1032903" y="204718"/>
            <a:ext cx="7785977" cy="52678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/>
            <a:r>
              <a:rPr lang="es-ES" sz="2400" dirty="0" err="1" smtClean="0"/>
              <a:t>Deadpool</a:t>
            </a:r>
            <a:r>
              <a:rPr lang="es-ES" sz="2400" dirty="0" smtClean="0"/>
              <a:t> vs </a:t>
            </a:r>
            <a:r>
              <a:rPr lang="es-ES" sz="2400" dirty="0" err="1" smtClean="0"/>
              <a:t>Wolverine</a:t>
            </a:r>
            <a:endParaRPr sz="2400" dirty="0"/>
          </a:p>
        </p:txBody>
      </p:sp>
      <p:sp>
        <p:nvSpPr>
          <p:cNvPr id="3" name="2 Rectángulo"/>
          <p:cNvSpPr/>
          <p:nvPr/>
        </p:nvSpPr>
        <p:spPr>
          <a:xfrm>
            <a:off x="168063" y="1371586"/>
            <a:ext cx="8009815" cy="21544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52400" indent="0" algn="just">
              <a:buNone/>
            </a:pPr>
            <a:r>
              <a:rPr lang="es-ES" sz="1200" b="1" u="sng" dirty="0">
                <a:solidFill>
                  <a:schemeClr val="accent2"/>
                </a:solidFill>
                <a:latin typeface="Aldrich"/>
                <a:ea typeface="Aldrich"/>
                <a:cs typeface="Aldrich"/>
              </a:rPr>
              <a:t>REQUISITOS</a:t>
            </a:r>
            <a:r>
              <a:rPr lang="es-ES" sz="1200" dirty="0">
                <a:solidFill>
                  <a:schemeClr val="accent2"/>
                </a:solidFill>
                <a:latin typeface="Aldrich"/>
                <a:ea typeface="Aldrich"/>
                <a:cs typeface="Aldrich"/>
              </a:rPr>
              <a:t>:</a:t>
            </a:r>
          </a:p>
          <a:p>
            <a:pPr marL="381000" indent="-228600" algn="just">
              <a:buClr>
                <a:schemeClr val="tx2"/>
              </a:buClr>
              <a:buFont typeface="+mj-lt"/>
              <a:buAutoNum type="arabicPeriod"/>
            </a:pPr>
            <a:r>
              <a:rPr lang="es-ES" sz="1200" dirty="0">
                <a:solidFill>
                  <a:schemeClr val="accent2"/>
                </a:solidFill>
                <a:latin typeface="Aldrich"/>
                <a:ea typeface="Aldrich"/>
                <a:cs typeface="Aldrich"/>
              </a:rPr>
              <a:t>El Usuario debe determinar la vida inicial de cada protagonista</a:t>
            </a:r>
          </a:p>
          <a:p>
            <a:pPr marL="381000" indent="-228600" algn="just">
              <a:buClr>
                <a:schemeClr val="tx2"/>
              </a:buClr>
              <a:buFont typeface="+mj-lt"/>
              <a:buAutoNum type="arabicPeriod"/>
            </a:pPr>
            <a:r>
              <a:rPr lang="es-ES" sz="1200" dirty="0">
                <a:solidFill>
                  <a:schemeClr val="accent2"/>
                </a:solidFill>
                <a:latin typeface="Aldrich"/>
                <a:ea typeface="Aldrich"/>
                <a:cs typeface="Aldrich"/>
              </a:rPr>
              <a:t>Cada personaje puede impartir un daño aleatorio:					♦ </a:t>
            </a:r>
            <a:r>
              <a:rPr lang="es-ES" sz="1200" b="1" dirty="0" err="1" smtClean="0">
                <a:solidFill>
                  <a:schemeClr val="accent2"/>
                </a:solidFill>
                <a:latin typeface="Aldrich"/>
                <a:ea typeface="Aldrich"/>
                <a:cs typeface="Aldrich"/>
              </a:rPr>
              <a:t>Deadpool</a:t>
            </a:r>
            <a:r>
              <a:rPr lang="es-ES" sz="1200" dirty="0">
                <a:solidFill>
                  <a:schemeClr val="accent2"/>
                </a:solidFill>
                <a:latin typeface="Aldrich"/>
                <a:ea typeface="Aldrich"/>
                <a:cs typeface="Aldrich"/>
              </a:rPr>
              <a:t>: </a:t>
            </a:r>
            <a:r>
              <a:rPr lang="es-ES" sz="1200" i="1" dirty="0">
                <a:solidFill>
                  <a:schemeClr val="accent2"/>
                </a:solidFill>
                <a:latin typeface="Aldrich"/>
                <a:ea typeface="Aldrich"/>
                <a:cs typeface="Aldrich"/>
              </a:rPr>
              <a:t>Entre 10 y 100</a:t>
            </a:r>
            <a:r>
              <a:rPr lang="es-ES" sz="1200" dirty="0">
                <a:solidFill>
                  <a:schemeClr val="accent2"/>
                </a:solidFill>
                <a:latin typeface="Aldrich"/>
                <a:ea typeface="Aldrich"/>
                <a:cs typeface="Aldrich"/>
              </a:rPr>
              <a:t>					 	♦ </a:t>
            </a:r>
            <a:r>
              <a:rPr lang="es-ES" sz="1200" b="1" dirty="0" err="1" smtClean="0">
                <a:solidFill>
                  <a:schemeClr val="accent2"/>
                </a:solidFill>
                <a:latin typeface="Aldrich"/>
                <a:ea typeface="Aldrich"/>
                <a:cs typeface="Aldrich"/>
              </a:rPr>
              <a:t>Wolverine</a:t>
            </a:r>
            <a:r>
              <a:rPr lang="es-ES" sz="1200" dirty="0" smtClean="0">
                <a:solidFill>
                  <a:schemeClr val="accent2"/>
                </a:solidFill>
                <a:latin typeface="Aldrich"/>
                <a:ea typeface="Aldrich"/>
                <a:cs typeface="Aldrich"/>
              </a:rPr>
              <a:t>:  </a:t>
            </a:r>
            <a:r>
              <a:rPr lang="es-ES" sz="1200" i="1" dirty="0" smtClean="0">
                <a:solidFill>
                  <a:schemeClr val="accent2"/>
                </a:solidFill>
                <a:latin typeface="Aldrich"/>
                <a:ea typeface="Aldrich"/>
                <a:cs typeface="Aldrich"/>
              </a:rPr>
              <a:t>Entre </a:t>
            </a:r>
            <a:r>
              <a:rPr lang="es-ES" sz="1200" i="1" dirty="0">
                <a:solidFill>
                  <a:schemeClr val="accent2"/>
                </a:solidFill>
                <a:latin typeface="Aldrich"/>
                <a:ea typeface="Aldrich"/>
                <a:cs typeface="Aldrich"/>
              </a:rPr>
              <a:t>10 y 120</a:t>
            </a:r>
          </a:p>
          <a:p>
            <a:pPr marL="381000" indent="-228600" algn="just">
              <a:buClr>
                <a:schemeClr val="tx2"/>
              </a:buClr>
              <a:buFont typeface="+mj-lt"/>
              <a:buAutoNum type="arabicPeriod"/>
            </a:pPr>
            <a:r>
              <a:rPr lang="es-ES" sz="1200" dirty="0">
                <a:solidFill>
                  <a:schemeClr val="accent2"/>
                </a:solidFill>
                <a:latin typeface="Aldrich"/>
                <a:ea typeface="Aldrich"/>
                <a:cs typeface="Aldrich"/>
              </a:rPr>
              <a:t>Si el daño es el máximo, el persona que lo recibe ni ataca en el siguiente turno, ya que tiene que regenerarse (pero no aumenta vida)</a:t>
            </a:r>
          </a:p>
          <a:p>
            <a:pPr marL="381000" indent="-228600" algn="just">
              <a:buClr>
                <a:schemeClr val="tx2"/>
              </a:buClr>
              <a:buFont typeface="+mj-lt"/>
              <a:buAutoNum type="arabicPeriod"/>
            </a:pPr>
            <a:r>
              <a:rPr lang="es-ES" sz="1200" dirty="0">
                <a:solidFill>
                  <a:schemeClr val="accent2"/>
                </a:solidFill>
                <a:latin typeface="Aldrich"/>
                <a:ea typeface="Aldrich"/>
                <a:cs typeface="Aldrich"/>
              </a:rPr>
              <a:t>Cada Personaje puede evitar el ataque contrario:					♦ </a:t>
            </a:r>
            <a:r>
              <a:rPr lang="es-ES" sz="1200" b="1" dirty="0" err="1">
                <a:solidFill>
                  <a:schemeClr val="accent2"/>
                </a:solidFill>
                <a:latin typeface="Aldrich"/>
                <a:ea typeface="Aldrich"/>
                <a:cs typeface="Aldrich"/>
              </a:rPr>
              <a:t>Deadpool</a:t>
            </a:r>
            <a:r>
              <a:rPr lang="es-ES" sz="1200" dirty="0">
                <a:solidFill>
                  <a:schemeClr val="accent2"/>
                </a:solidFill>
                <a:latin typeface="Aldrich"/>
                <a:ea typeface="Aldrich"/>
                <a:cs typeface="Aldrich"/>
              </a:rPr>
              <a:t>: </a:t>
            </a:r>
            <a:r>
              <a:rPr lang="es-ES" sz="1200" i="1" dirty="0">
                <a:solidFill>
                  <a:schemeClr val="accent2"/>
                </a:solidFill>
                <a:latin typeface="Aldrich"/>
                <a:ea typeface="Aldrich"/>
                <a:cs typeface="Aldrich"/>
              </a:rPr>
              <a:t>25% de posibilidad </a:t>
            </a:r>
            <a:r>
              <a:rPr lang="es-ES" sz="1200" dirty="0">
                <a:solidFill>
                  <a:schemeClr val="accent2"/>
                </a:solidFill>
                <a:latin typeface="Aldrich"/>
                <a:ea typeface="Aldrich"/>
                <a:cs typeface="Aldrich"/>
              </a:rPr>
              <a:t>					 	♦ </a:t>
            </a:r>
            <a:r>
              <a:rPr lang="es-ES" sz="1200" b="1" dirty="0" err="1" smtClean="0">
                <a:solidFill>
                  <a:schemeClr val="accent2"/>
                </a:solidFill>
                <a:latin typeface="Aldrich"/>
                <a:ea typeface="Aldrich"/>
                <a:cs typeface="Aldrich"/>
              </a:rPr>
              <a:t>Wolverine</a:t>
            </a:r>
            <a:r>
              <a:rPr lang="es-ES" sz="1200" dirty="0" smtClean="0">
                <a:solidFill>
                  <a:schemeClr val="accent2"/>
                </a:solidFill>
                <a:latin typeface="Aldrich"/>
                <a:ea typeface="Aldrich"/>
                <a:cs typeface="Aldrich"/>
              </a:rPr>
              <a:t>:  </a:t>
            </a:r>
            <a:r>
              <a:rPr lang="es-ES" sz="1200" i="1" dirty="0">
                <a:solidFill>
                  <a:schemeClr val="accent2"/>
                </a:solidFill>
                <a:latin typeface="Aldrich"/>
                <a:ea typeface="Aldrich"/>
                <a:cs typeface="Aldrich"/>
              </a:rPr>
              <a:t>20% de posibilidad</a:t>
            </a:r>
          </a:p>
          <a:p>
            <a:pPr marL="381000" indent="-228600" algn="just">
              <a:buClr>
                <a:schemeClr val="tx2"/>
              </a:buClr>
              <a:buFont typeface="+mj-lt"/>
              <a:buAutoNum type="arabicPeriod"/>
            </a:pPr>
            <a:r>
              <a:rPr lang="es-ES" sz="1200" dirty="0">
                <a:solidFill>
                  <a:schemeClr val="accent2"/>
                </a:solidFill>
                <a:latin typeface="Aldrich"/>
                <a:ea typeface="Aldrich"/>
                <a:cs typeface="Aldrich"/>
              </a:rPr>
              <a:t>Un personaje pierde si sus puntos de vida llegan a cero o menos.</a:t>
            </a:r>
          </a:p>
        </p:txBody>
      </p:sp>
      <p:sp>
        <p:nvSpPr>
          <p:cNvPr id="4" name="3 Rectángulo"/>
          <p:cNvSpPr/>
          <p:nvPr/>
        </p:nvSpPr>
        <p:spPr>
          <a:xfrm>
            <a:off x="337554" y="3529883"/>
            <a:ext cx="806010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52400" indent="0" algn="just">
              <a:buNone/>
            </a:pPr>
            <a:r>
              <a:rPr lang="es-ES" sz="1200" b="1" u="sng" dirty="0">
                <a:solidFill>
                  <a:schemeClr val="accent2"/>
                </a:solidFill>
                <a:latin typeface="Aldrich"/>
                <a:ea typeface="Aldrich"/>
                <a:cs typeface="Aldrich"/>
              </a:rPr>
              <a:t>ACCIONES</a:t>
            </a:r>
            <a:r>
              <a:rPr lang="es-ES" sz="1200" dirty="0">
                <a:solidFill>
                  <a:schemeClr val="accent2"/>
                </a:solidFill>
                <a:latin typeface="Aldrich"/>
                <a:ea typeface="Aldrich"/>
                <a:cs typeface="Aldrich"/>
              </a:rPr>
              <a:t>:</a:t>
            </a:r>
          </a:p>
          <a:p>
            <a:pPr marL="285750" indent="-285750" algn="just">
              <a:buClr>
                <a:srgbClr val="00B050"/>
              </a:buClr>
              <a:buSzPct val="150000"/>
              <a:buFont typeface="Arial" pitchFamily="34" charset="0"/>
              <a:buChar char="•"/>
            </a:pPr>
            <a:r>
              <a:rPr lang="es-ES" sz="1200" dirty="0">
                <a:solidFill>
                  <a:schemeClr val="accent2"/>
                </a:solidFill>
                <a:latin typeface="Aldrich"/>
                <a:ea typeface="Aldrich"/>
                <a:cs typeface="Aldrich"/>
              </a:rPr>
              <a:t>Simula una batalla</a:t>
            </a:r>
          </a:p>
          <a:p>
            <a:pPr marL="285750" indent="-285750" algn="just">
              <a:buClr>
                <a:srgbClr val="00B050"/>
              </a:buClr>
              <a:buSzPct val="150000"/>
              <a:buFont typeface="Arial" pitchFamily="34" charset="0"/>
              <a:buChar char="•"/>
            </a:pPr>
            <a:r>
              <a:rPr lang="es-ES" sz="1200" dirty="0">
                <a:solidFill>
                  <a:schemeClr val="accent2"/>
                </a:solidFill>
                <a:latin typeface="Aldrich"/>
                <a:ea typeface="Aldrich"/>
                <a:cs typeface="Aldrich"/>
              </a:rPr>
              <a:t>Muestra el numero del turno (pausa de 1 segundo entre turno)</a:t>
            </a:r>
          </a:p>
          <a:p>
            <a:pPr marL="285750" indent="-285750" algn="just">
              <a:buClr>
                <a:srgbClr val="00B050"/>
              </a:buClr>
              <a:buSzPct val="150000"/>
              <a:buFont typeface="Arial" pitchFamily="34" charset="0"/>
              <a:buChar char="•"/>
            </a:pPr>
            <a:r>
              <a:rPr lang="es-ES" sz="1200" dirty="0">
                <a:solidFill>
                  <a:schemeClr val="accent2"/>
                </a:solidFill>
                <a:latin typeface="Aldrich"/>
                <a:ea typeface="Aldrich"/>
                <a:cs typeface="Aldrich"/>
              </a:rPr>
              <a:t>Muestre que pasa en cada Turno.</a:t>
            </a:r>
          </a:p>
          <a:p>
            <a:pPr marL="285750" indent="-285750" algn="just">
              <a:buClr>
                <a:srgbClr val="00B050"/>
              </a:buClr>
              <a:buSzPct val="150000"/>
              <a:buFont typeface="Arial" pitchFamily="34" charset="0"/>
              <a:buChar char="•"/>
            </a:pPr>
            <a:r>
              <a:rPr lang="es-ES" sz="1200" dirty="0">
                <a:solidFill>
                  <a:schemeClr val="accent2"/>
                </a:solidFill>
                <a:latin typeface="Aldrich"/>
                <a:ea typeface="Aldrich"/>
                <a:cs typeface="Aldrich"/>
              </a:rPr>
              <a:t>Muestre la vida en cada Turno</a:t>
            </a:r>
          </a:p>
          <a:p>
            <a:pPr marL="285750" indent="-285750" algn="just">
              <a:buClr>
                <a:srgbClr val="00B050"/>
              </a:buClr>
              <a:buSzPct val="150000"/>
              <a:buFont typeface="Arial" pitchFamily="34" charset="0"/>
              <a:buChar char="•"/>
            </a:pPr>
            <a:r>
              <a:rPr lang="es-ES" sz="1200" dirty="0">
                <a:solidFill>
                  <a:schemeClr val="accent2"/>
                </a:solidFill>
                <a:latin typeface="Aldrich"/>
                <a:ea typeface="Aldrich"/>
                <a:cs typeface="Aldrich"/>
              </a:rPr>
              <a:t>Muestre el resultado final</a:t>
            </a:r>
          </a:p>
        </p:txBody>
      </p:sp>
      <p:pic>
        <p:nvPicPr>
          <p:cNvPr id="28" name="Picture 1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714" b="100000" l="2143" r="95429">
                        <a14:foregroundMark x1="73000" y1="18714" x2="73000" y2="18714"/>
                        <a14:foregroundMark x1="73071" y1="22143" x2="73071" y2="22143"/>
                        <a14:foregroundMark x1="73071" y1="30429" x2="73071" y2="30429"/>
                        <a14:foregroundMark x1="88500" y1="39286" x2="88500" y2="39286"/>
                        <a14:foregroundMark x1="87214" y1="47857" x2="87214" y2="47857"/>
                        <a14:foregroundMark x1="85000" y1="52857" x2="85000" y2="52857"/>
                        <a14:foregroundMark x1="81857" y1="62571" x2="81857" y2="62571"/>
                        <a14:foregroundMark x1="83143" y1="65000" x2="83143" y2="65000"/>
                        <a14:foregroundMark x1="85214" y1="57286" x2="85214" y2="57286"/>
                        <a14:foregroundMark x1="86500" y1="52571" x2="86500" y2="52571"/>
                        <a14:foregroundMark x1="85357" y1="48571" x2="85357" y2="48571"/>
                        <a14:foregroundMark x1="86071" y1="45143" x2="86071" y2="45143"/>
                        <a14:foregroundMark x1="89000" y1="45143" x2="89000" y2="45143"/>
                        <a14:foregroundMark x1="84071" y1="52143" x2="84071" y2="52143"/>
                        <a14:backgroundMark x1="21000" y1="27571" x2="21000" y2="27571"/>
                        <a14:backgroundMark x1="21214" y1="52857" x2="21214" y2="52857"/>
                        <a14:backgroundMark x1="25857" y1="68286" x2="25857" y2="68286"/>
                        <a14:backgroundMark x1="85000" y1="31286" x2="85000" y2="31286"/>
                        <a14:backgroundMark x1="78429" y1="2857" x2="78429" y2="2857"/>
                        <a14:backgroundMark x1="22071" y1="73857" x2="22071" y2="73857"/>
                        <a14:backgroundMark x1="21357" y1="82714" x2="21357" y2="82714"/>
                        <a14:backgroundMark x1="20286" y1="76714" x2="20286" y2="76714"/>
                        <a14:backgroundMark x1="19071" y1="82429" x2="19071" y2="82429"/>
                        <a14:backgroundMark x1="20214" y1="87714" x2="20214" y2="87714"/>
                        <a14:backgroundMark x1="20643" y1="91286" x2="20643" y2="91286"/>
                        <a14:backgroundMark x1="19571" y1="5857" x2="19571" y2="5857"/>
                        <a14:backgroundMark x1="15429" y1="17714" x2="15429" y2="17714"/>
                        <a14:backgroundMark x1="81571" y1="51143" x2="81571" y2="51143"/>
                        <a14:backgroundMark x1="77143" y1="45857" x2="77143" y2="45857"/>
                        <a14:backgroundMark x1="74643" y1="23571" x2="74643" y2="23571"/>
                        <a14:backgroundMark x1="78500" y1="8429" x2="78500" y2="8429"/>
                        <a14:backgroundMark x1="83000" y1="30429" x2="83000" y2="30429"/>
                        <a14:backgroundMark x1="85429" y1="38286" x2="85429" y2="38286"/>
                        <a14:backgroundMark x1="78500" y1="34143" x2="78500" y2="34143"/>
                        <a14:backgroundMark x1="74000" y1="44714" x2="74000" y2="447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08" r="6893"/>
          <a:stretch/>
        </p:blipFill>
        <p:spPr bwMode="auto">
          <a:xfrm>
            <a:off x="5829782" y="3072653"/>
            <a:ext cx="2964598" cy="18122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80262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6" name="Google Shape;456;p37"/>
          <p:cNvPicPr preferRelativeResize="0">
            <a:picLocks noGrp="1"/>
          </p:cNvPicPr>
          <p:nvPr>
            <p:ph type="pic" idx="4"/>
          </p:nvPr>
        </p:nvPicPr>
        <p:blipFill rotWithShape="1">
          <a:blip r:embed="rId3">
            <a:alphaModFix/>
          </a:blip>
          <a:srcRect l="16626" r="16626"/>
          <a:stretch/>
        </p:blipFill>
        <p:spPr>
          <a:xfrm>
            <a:off x="3302421" y="905132"/>
            <a:ext cx="1817206" cy="1817208"/>
          </a:xfrm>
          <a:prstGeom prst="rect">
            <a:avLst/>
          </a:prstGeom>
        </p:spPr>
      </p:pic>
      <p:sp>
        <p:nvSpPr>
          <p:cNvPr id="457" name="Google Shape;457;p37"/>
          <p:cNvSpPr/>
          <p:nvPr/>
        </p:nvSpPr>
        <p:spPr>
          <a:xfrm>
            <a:off x="3302425" y="905124"/>
            <a:ext cx="1817100" cy="159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58" name="Google Shape;458;p37"/>
          <p:cNvSpPr txBox="1">
            <a:spLocks noGrp="1"/>
          </p:cNvSpPr>
          <p:nvPr>
            <p:ph type="title"/>
          </p:nvPr>
        </p:nvSpPr>
        <p:spPr>
          <a:xfrm>
            <a:off x="5230905" y="984924"/>
            <a:ext cx="3133165" cy="181554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s-AR" dirty="0"/>
              <a:t>Programación Orientada a </a:t>
            </a:r>
            <a:r>
              <a:rPr lang="es-AR" dirty="0" smtClean="0"/>
              <a:t>Objetos</a:t>
            </a:r>
            <a:br>
              <a:rPr lang="es-AR" dirty="0" smtClean="0"/>
            </a:br>
            <a:r>
              <a:rPr lang="es-AR" dirty="0" smtClean="0"/>
              <a:t>[P.O.O]</a:t>
            </a:r>
            <a:endParaRPr dirty="0"/>
          </a:p>
        </p:txBody>
      </p:sp>
      <p:pic>
        <p:nvPicPr>
          <p:cNvPr id="460" name="Google Shape;460;p37"/>
          <p:cNvPicPr preferRelativeResize="0">
            <a:picLocks noGrp="1"/>
          </p:cNvPicPr>
          <p:nvPr>
            <p:ph type="pic" idx="2"/>
          </p:nvPr>
        </p:nvPicPr>
        <p:blipFill rotWithShape="1">
          <a:blip r:embed="rId4">
            <a:alphaModFix/>
          </a:blip>
          <a:srcRect l="22376" r="22371"/>
          <a:stretch/>
        </p:blipFill>
        <p:spPr>
          <a:xfrm>
            <a:off x="1007425" y="1064874"/>
            <a:ext cx="2440525" cy="2909577"/>
          </a:xfrm>
          <a:prstGeom prst="rect">
            <a:avLst/>
          </a:prstGeom>
        </p:spPr>
      </p:pic>
      <p:pic>
        <p:nvPicPr>
          <p:cNvPr id="461" name="Google Shape;461;p37"/>
          <p:cNvPicPr preferRelativeResize="0">
            <a:picLocks noGrp="1"/>
          </p:cNvPicPr>
          <p:nvPr>
            <p:ph type="pic" idx="3"/>
          </p:nvPr>
        </p:nvPicPr>
        <p:blipFill rotWithShape="1">
          <a:blip r:embed="rId5">
            <a:alphaModFix/>
          </a:blip>
          <a:srcRect t="16886" b="16892"/>
          <a:stretch/>
        </p:blipFill>
        <p:spPr>
          <a:xfrm>
            <a:off x="3185399" y="3061625"/>
            <a:ext cx="3257298" cy="1437700"/>
          </a:xfrm>
          <a:prstGeom prst="rect">
            <a:avLst/>
          </a:prstGeom>
        </p:spPr>
      </p:pic>
      <p:sp>
        <p:nvSpPr>
          <p:cNvPr id="462" name="Google Shape;462;p37"/>
          <p:cNvSpPr/>
          <p:nvPr/>
        </p:nvSpPr>
        <p:spPr>
          <a:xfrm>
            <a:off x="1007425" y="1064874"/>
            <a:ext cx="2440500" cy="1596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63" name="Google Shape;463;p37"/>
          <p:cNvSpPr/>
          <p:nvPr/>
        </p:nvSpPr>
        <p:spPr>
          <a:xfrm>
            <a:off x="3185300" y="3061624"/>
            <a:ext cx="3257400" cy="1596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021619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28 Rectángulo"/>
          <p:cNvSpPr/>
          <p:nvPr/>
        </p:nvSpPr>
        <p:spPr>
          <a:xfrm>
            <a:off x="367237" y="691910"/>
            <a:ext cx="8400484" cy="41929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58" name="Google Shape;358;p31"/>
          <p:cNvSpPr txBox="1">
            <a:spLocks noGrp="1"/>
          </p:cNvSpPr>
          <p:nvPr>
            <p:ph type="title"/>
          </p:nvPr>
        </p:nvSpPr>
        <p:spPr>
          <a:xfrm>
            <a:off x="350520" y="168409"/>
            <a:ext cx="845058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s-ES" dirty="0"/>
              <a:t>OBJETOS &amp; </a:t>
            </a:r>
            <a:r>
              <a:rPr lang="es-ES" dirty="0" smtClean="0"/>
              <a:t>CLASE </a:t>
            </a:r>
            <a:endParaRPr dirty="0"/>
          </a:p>
        </p:txBody>
      </p:sp>
      <p:sp>
        <p:nvSpPr>
          <p:cNvPr id="9" name="8 Rectángulo"/>
          <p:cNvSpPr/>
          <p:nvPr/>
        </p:nvSpPr>
        <p:spPr>
          <a:xfrm>
            <a:off x="3157946" y="1751242"/>
            <a:ext cx="554902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ES" sz="1600" dirty="0">
                <a:solidFill>
                  <a:schemeClr val="accent1"/>
                </a:solidFill>
                <a:latin typeface="Aldrich"/>
                <a:ea typeface="Aldrich"/>
                <a:cs typeface="Aldrich"/>
              </a:rPr>
              <a:t>Las clases son plantillas que agrupan comportamiento (métodos) y estados (atributos) de los futuros objetos.</a:t>
            </a:r>
            <a:endParaRPr lang="es-AR" sz="1600" dirty="0">
              <a:solidFill>
                <a:schemeClr val="accent1"/>
              </a:solidFill>
              <a:latin typeface="Aldrich"/>
              <a:ea typeface="Aldrich"/>
              <a:cs typeface="Aldrich"/>
            </a:endParaRPr>
          </a:p>
        </p:txBody>
      </p:sp>
      <p:sp>
        <p:nvSpPr>
          <p:cNvPr id="14" name="13 Rectángulo"/>
          <p:cNvSpPr/>
          <p:nvPr/>
        </p:nvSpPr>
        <p:spPr>
          <a:xfrm>
            <a:off x="3218696" y="756545"/>
            <a:ext cx="554902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ES" dirty="0" smtClean="0">
                <a:solidFill>
                  <a:schemeClr val="tx2"/>
                </a:solidFill>
                <a:latin typeface="Aldrich"/>
                <a:ea typeface="Aldrich"/>
                <a:cs typeface="Aldrich"/>
              </a:rPr>
              <a:t>Objetos </a:t>
            </a:r>
            <a:r>
              <a:rPr lang="es-ES" dirty="0">
                <a:solidFill>
                  <a:schemeClr val="tx2"/>
                </a:solidFill>
                <a:latin typeface="Aldrich"/>
                <a:ea typeface="Aldrich"/>
                <a:cs typeface="Aldrich"/>
              </a:rPr>
              <a:t>que son entidades que combinan estado (propiedades o datos), comportamiento (procedimientos o métodos) e identidad (propiedad del objeto que lo diferencia del resto).</a:t>
            </a:r>
            <a:endParaRPr lang="es-AR" dirty="0">
              <a:solidFill>
                <a:schemeClr val="tx2"/>
              </a:solidFill>
              <a:latin typeface="Aldrich"/>
              <a:ea typeface="Aldrich"/>
              <a:cs typeface="Aldrich"/>
            </a:endParaRPr>
          </a:p>
        </p:txBody>
      </p:sp>
      <p:pic>
        <p:nvPicPr>
          <p:cNvPr id="24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700" b="96907" l="10000" r="70167">
                        <a14:backgroundMark x1="39583" y1="19854" x2="39583" y2="19854"/>
                        <a14:backgroundMark x1="20167" y1="18054" x2="20167" y2="18054"/>
                        <a14:backgroundMark x1="41917" y1="39033" x2="41917" y2="39033"/>
                        <a14:backgroundMark x1="40583" y1="36558" x2="40583" y2="3655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999" t="2553" r="27601"/>
          <a:stretch/>
        </p:blipFill>
        <p:spPr bwMode="auto">
          <a:xfrm>
            <a:off x="712694" y="2539130"/>
            <a:ext cx="992763" cy="23829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2" name="21 Grupo"/>
          <p:cNvGrpSpPr/>
          <p:nvPr/>
        </p:nvGrpSpPr>
        <p:grpSpPr>
          <a:xfrm>
            <a:off x="1690964" y="2605370"/>
            <a:ext cx="7079079" cy="2299787"/>
            <a:chOff x="1758204" y="2571750"/>
            <a:chExt cx="7079079" cy="2349786"/>
          </a:xfrm>
        </p:grpSpPr>
        <p:sp>
          <p:nvSpPr>
            <p:cNvPr id="25" name="24 Rectángulo"/>
            <p:cNvSpPr/>
            <p:nvPr/>
          </p:nvSpPr>
          <p:spPr>
            <a:xfrm>
              <a:off x="2068527" y="2806246"/>
              <a:ext cx="6768756" cy="974850"/>
            </a:xfrm>
            <a:prstGeom prst="rect">
              <a:avLst/>
            </a:prstGeom>
          </p:spPr>
          <p:txBody>
            <a:bodyPr wrap="square" numCol="2">
              <a:spAutoFit/>
            </a:bodyPr>
            <a:lstStyle/>
            <a:p>
              <a:pPr marL="285750" indent="-285750" algn="just">
                <a:buClr>
                  <a:srgbClr val="00B050"/>
                </a:buClr>
                <a:buSzPct val="130000"/>
                <a:buFont typeface="Arial" pitchFamily="34" charset="0"/>
                <a:buChar char="•"/>
              </a:pPr>
              <a:r>
                <a:rPr lang="es-AR" b="1" dirty="0" smtClean="0">
                  <a:solidFill>
                    <a:schemeClr val="accent1"/>
                  </a:solidFill>
                  <a:latin typeface="Aldrich"/>
                  <a:ea typeface="Aldrich"/>
                  <a:cs typeface="Aldrich"/>
                </a:rPr>
                <a:t>Nombre</a:t>
              </a:r>
              <a:r>
                <a:rPr lang="es-AR" dirty="0">
                  <a:solidFill>
                    <a:schemeClr val="accent1"/>
                  </a:solidFill>
                  <a:latin typeface="Aldrich"/>
                  <a:ea typeface="Aldrich"/>
                  <a:cs typeface="Aldrich"/>
                </a:rPr>
                <a:t>: </a:t>
              </a:r>
              <a:r>
                <a:rPr lang="es-AR" dirty="0" err="1">
                  <a:solidFill>
                    <a:schemeClr val="bg2">
                      <a:lumMod val="20000"/>
                      <a:lumOff val="80000"/>
                    </a:schemeClr>
                  </a:solidFill>
                  <a:latin typeface="Aldrich"/>
                  <a:ea typeface="Aldrich"/>
                  <a:cs typeface="Aldrich"/>
                </a:rPr>
                <a:t>Wade</a:t>
              </a:r>
              <a:r>
                <a:rPr lang="es-AR" dirty="0">
                  <a:solidFill>
                    <a:schemeClr val="bg2">
                      <a:lumMod val="20000"/>
                      <a:lumOff val="80000"/>
                    </a:schemeClr>
                  </a:solidFill>
                  <a:latin typeface="Aldrich"/>
                  <a:ea typeface="Aldrich"/>
                  <a:cs typeface="Aldrich"/>
                </a:rPr>
                <a:t> Winston Wilson</a:t>
              </a:r>
            </a:p>
            <a:p>
              <a:pPr marL="285750" indent="-285750" algn="just">
                <a:buClr>
                  <a:srgbClr val="00B050"/>
                </a:buClr>
                <a:buSzPct val="130000"/>
                <a:buFont typeface="Arial" pitchFamily="34" charset="0"/>
                <a:buChar char="•"/>
              </a:pPr>
              <a:r>
                <a:rPr lang="es-ES" b="1" dirty="0" smtClean="0">
                  <a:solidFill>
                    <a:schemeClr val="accent1"/>
                  </a:solidFill>
                  <a:latin typeface="Aldrich"/>
                  <a:ea typeface="Aldrich"/>
                  <a:cs typeface="Aldrich"/>
                </a:rPr>
                <a:t>Alias</a:t>
              </a:r>
              <a:r>
                <a:rPr lang="es-ES" dirty="0" smtClean="0">
                  <a:solidFill>
                    <a:schemeClr val="accent1"/>
                  </a:solidFill>
                  <a:latin typeface="Aldrich"/>
                  <a:ea typeface="Aldrich"/>
                  <a:cs typeface="Aldrich"/>
                </a:rPr>
                <a:t>: </a:t>
              </a:r>
              <a:r>
                <a:rPr lang="es-ES" dirty="0" err="1" smtClean="0">
                  <a:solidFill>
                    <a:schemeClr val="bg2">
                      <a:lumMod val="20000"/>
                      <a:lumOff val="80000"/>
                    </a:schemeClr>
                  </a:solidFill>
                  <a:latin typeface="Aldrich"/>
                  <a:ea typeface="Aldrich"/>
                  <a:cs typeface="Aldrich"/>
                </a:rPr>
                <a:t>Deadpool</a:t>
              </a:r>
              <a:endParaRPr lang="es-ES" dirty="0" smtClean="0">
                <a:solidFill>
                  <a:schemeClr val="bg2">
                    <a:lumMod val="20000"/>
                    <a:lumOff val="80000"/>
                  </a:schemeClr>
                </a:solidFill>
                <a:latin typeface="Aldrich"/>
                <a:ea typeface="Aldrich"/>
                <a:cs typeface="Aldrich"/>
              </a:endParaRPr>
            </a:p>
            <a:p>
              <a:pPr marL="285750" indent="-285750" algn="just">
                <a:buClr>
                  <a:srgbClr val="00B050"/>
                </a:buClr>
                <a:buSzPct val="130000"/>
                <a:buFont typeface="Arial" pitchFamily="34" charset="0"/>
                <a:buChar char="•"/>
              </a:pPr>
              <a:r>
                <a:rPr lang="es-ES" b="1" dirty="0" smtClean="0">
                  <a:solidFill>
                    <a:schemeClr val="accent1"/>
                  </a:solidFill>
                  <a:latin typeface="Aldrich"/>
                  <a:ea typeface="Aldrich"/>
                  <a:cs typeface="Aldrich"/>
                </a:rPr>
                <a:t>Sexo</a:t>
              </a:r>
              <a:r>
                <a:rPr lang="es-ES" dirty="0" smtClean="0">
                  <a:solidFill>
                    <a:schemeClr val="accent1"/>
                  </a:solidFill>
                  <a:latin typeface="Aldrich"/>
                  <a:ea typeface="Aldrich"/>
                  <a:cs typeface="Aldrich"/>
                </a:rPr>
                <a:t>: </a:t>
              </a:r>
              <a:r>
                <a:rPr lang="es-ES" dirty="0" smtClean="0">
                  <a:solidFill>
                    <a:schemeClr val="bg2">
                      <a:lumMod val="20000"/>
                      <a:lumOff val="80000"/>
                    </a:schemeClr>
                  </a:solidFill>
                  <a:latin typeface="Aldrich"/>
                  <a:ea typeface="Aldrich"/>
                  <a:cs typeface="Aldrich"/>
                </a:rPr>
                <a:t>Masculino</a:t>
              </a:r>
            </a:p>
            <a:p>
              <a:pPr marL="285750" indent="-285750" algn="just">
                <a:buClr>
                  <a:srgbClr val="00B050"/>
                </a:buClr>
                <a:buSzPct val="130000"/>
                <a:buFont typeface="Arial" pitchFamily="34" charset="0"/>
                <a:buChar char="•"/>
              </a:pPr>
              <a:r>
                <a:rPr lang="es-ES" b="1" dirty="0" smtClean="0">
                  <a:solidFill>
                    <a:schemeClr val="accent1"/>
                  </a:solidFill>
                  <a:latin typeface="Aldrich"/>
                  <a:ea typeface="Aldrich"/>
                  <a:cs typeface="Aldrich"/>
                </a:rPr>
                <a:t>Estatura</a:t>
              </a:r>
              <a:r>
                <a:rPr lang="es-ES" dirty="0" smtClean="0">
                  <a:solidFill>
                    <a:schemeClr val="accent1"/>
                  </a:solidFill>
                  <a:latin typeface="Aldrich"/>
                  <a:ea typeface="Aldrich"/>
                  <a:cs typeface="Aldrich"/>
                </a:rPr>
                <a:t>: </a:t>
              </a:r>
              <a:r>
                <a:rPr lang="es-ES" dirty="0" smtClean="0">
                  <a:solidFill>
                    <a:schemeClr val="bg2">
                      <a:lumMod val="20000"/>
                      <a:lumOff val="80000"/>
                    </a:schemeClr>
                  </a:solidFill>
                  <a:latin typeface="Aldrich"/>
                  <a:ea typeface="Aldrich"/>
                  <a:cs typeface="Aldrich"/>
                </a:rPr>
                <a:t>1,88m</a:t>
              </a:r>
            </a:p>
            <a:p>
              <a:pPr marL="285750" indent="-285750" algn="just">
                <a:buClr>
                  <a:srgbClr val="00B050"/>
                </a:buClr>
                <a:buSzPct val="130000"/>
                <a:buFont typeface="Arial" pitchFamily="34" charset="0"/>
                <a:buChar char="•"/>
              </a:pPr>
              <a:r>
                <a:rPr lang="es-ES" b="1" dirty="0" smtClean="0">
                  <a:solidFill>
                    <a:schemeClr val="accent1"/>
                  </a:solidFill>
                  <a:latin typeface="Aldrich"/>
                  <a:ea typeface="Aldrich"/>
                  <a:cs typeface="Aldrich"/>
                </a:rPr>
                <a:t>Peso</a:t>
              </a:r>
              <a:r>
                <a:rPr lang="es-ES" dirty="0" smtClean="0">
                  <a:solidFill>
                    <a:schemeClr val="accent1"/>
                  </a:solidFill>
                  <a:latin typeface="Aldrich"/>
                  <a:ea typeface="Aldrich"/>
                  <a:cs typeface="Aldrich"/>
                </a:rPr>
                <a:t>: </a:t>
              </a:r>
              <a:r>
                <a:rPr lang="es-ES" dirty="0" smtClean="0">
                  <a:solidFill>
                    <a:schemeClr val="bg2">
                      <a:lumMod val="20000"/>
                      <a:lumOff val="80000"/>
                    </a:schemeClr>
                  </a:solidFill>
                  <a:latin typeface="Aldrich"/>
                  <a:ea typeface="Aldrich"/>
                  <a:cs typeface="Aldrich"/>
                </a:rPr>
                <a:t>81,5 </a:t>
              </a:r>
              <a:r>
                <a:rPr lang="es-ES" dirty="0" err="1" smtClean="0">
                  <a:solidFill>
                    <a:schemeClr val="bg2">
                      <a:lumMod val="20000"/>
                      <a:lumOff val="80000"/>
                    </a:schemeClr>
                  </a:solidFill>
                  <a:latin typeface="Aldrich"/>
                  <a:ea typeface="Aldrich"/>
                  <a:cs typeface="Aldrich"/>
                </a:rPr>
                <a:t>Kgr</a:t>
              </a:r>
              <a:endParaRPr lang="es-ES" dirty="0" smtClean="0">
                <a:solidFill>
                  <a:schemeClr val="bg2">
                    <a:lumMod val="20000"/>
                    <a:lumOff val="80000"/>
                  </a:schemeClr>
                </a:solidFill>
                <a:latin typeface="Aldrich"/>
                <a:ea typeface="Aldrich"/>
                <a:cs typeface="Aldrich"/>
              </a:endParaRPr>
            </a:p>
            <a:p>
              <a:pPr marL="285750" indent="-285750" algn="just">
                <a:buClr>
                  <a:srgbClr val="00B050"/>
                </a:buClr>
                <a:buSzPct val="130000"/>
                <a:buFont typeface="Arial" pitchFamily="34" charset="0"/>
                <a:buChar char="•"/>
              </a:pPr>
              <a:r>
                <a:rPr lang="es-ES" b="1" dirty="0" smtClean="0">
                  <a:solidFill>
                    <a:schemeClr val="accent1"/>
                  </a:solidFill>
                  <a:latin typeface="Aldrich"/>
                  <a:ea typeface="Aldrich"/>
                  <a:cs typeface="Aldrich"/>
                </a:rPr>
                <a:t>Nacionalidad</a:t>
              </a:r>
              <a:r>
                <a:rPr lang="es-ES" dirty="0" smtClean="0">
                  <a:solidFill>
                    <a:schemeClr val="accent1"/>
                  </a:solidFill>
                  <a:latin typeface="Aldrich"/>
                  <a:ea typeface="Aldrich"/>
                  <a:cs typeface="Aldrich"/>
                </a:rPr>
                <a:t>: </a:t>
              </a:r>
              <a:r>
                <a:rPr lang="es-ES" dirty="0" err="1" smtClean="0">
                  <a:solidFill>
                    <a:schemeClr val="bg2">
                      <a:lumMod val="20000"/>
                      <a:lumOff val="80000"/>
                    </a:schemeClr>
                  </a:solidFill>
                  <a:latin typeface="Aldrich"/>
                  <a:ea typeface="Aldrich"/>
                  <a:cs typeface="Aldrich"/>
                </a:rPr>
                <a:t>Canada</a:t>
              </a:r>
              <a:endParaRPr lang="es-ES" dirty="0" smtClean="0">
                <a:solidFill>
                  <a:schemeClr val="bg2">
                    <a:lumMod val="20000"/>
                    <a:lumOff val="80000"/>
                  </a:schemeClr>
                </a:solidFill>
                <a:latin typeface="Aldrich"/>
                <a:ea typeface="Aldrich"/>
                <a:cs typeface="Aldrich"/>
              </a:endParaRPr>
            </a:p>
            <a:p>
              <a:pPr marL="285750" indent="-285750" algn="just">
                <a:buClr>
                  <a:srgbClr val="00B050"/>
                </a:buClr>
                <a:buSzPct val="130000"/>
                <a:buFont typeface="Arial" pitchFamily="34" charset="0"/>
                <a:buChar char="•"/>
              </a:pPr>
              <a:r>
                <a:rPr lang="es-ES" b="1" dirty="0" smtClean="0">
                  <a:solidFill>
                    <a:schemeClr val="accent1"/>
                  </a:solidFill>
                  <a:latin typeface="Aldrich"/>
                  <a:ea typeface="Aldrich"/>
                  <a:cs typeface="Aldrich"/>
                </a:rPr>
                <a:t>Raza</a:t>
              </a:r>
              <a:r>
                <a:rPr lang="es-ES" dirty="0" smtClean="0">
                  <a:solidFill>
                    <a:schemeClr val="accent1"/>
                  </a:solidFill>
                  <a:latin typeface="Aldrich"/>
                  <a:ea typeface="Aldrich"/>
                  <a:cs typeface="Aldrich"/>
                </a:rPr>
                <a:t>: </a:t>
              </a:r>
              <a:r>
                <a:rPr lang="es-ES" dirty="0" smtClean="0">
                  <a:solidFill>
                    <a:schemeClr val="bg2">
                      <a:lumMod val="20000"/>
                      <a:lumOff val="80000"/>
                    </a:schemeClr>
                  </a:solidFill>
                  <a:latin typeface="Aldrich"/>
                  <a:ea typeface="Aldrich"/>
                  <a:cs typeface="Aldrich"/>
                </a:rPr>
                <a:t>Humano Mutante</a:t>
              </a:r>
              <a:endParaRPr lang="es-AR" dirty="0">
                <a:solidFill>
                  <a:schemeClr val="bg2">
                    <a:lumMod val="20000"/>
                    <a:lumOff val="80000"/>
                  </a:schemeClr>
                </a:solidFill>
                <a:latin typeface="Aldrich"/>
                <a:ea typeface="Aldrich"/>
                <a:cs typeface="Aldrich"/>
              </a:endParaRPr>
            </a:p>
          </p:txBody>
        </p:sp>
        <p:sp>
          <p:nvSpPr>
            <p:cNvPr id="20" name="19 Rectángulo"/>
            <p:cNvSpPr/>
            <p:nvPr/>
          </p:nvSpPr>
          <p:spPr>
            <a:xfrm>
              <a:off x="1758204" y="2571750"/>
              <a:ext cx="1516762" cy="31446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285750" indent="-285750">
                <a:buClr>
                  <a:schemeClr val="bg2">
                    <a:lumMod val="75000"/>
                  </a:schemeClr>
                </a:buClr>
                <a:buSzPct val="130000"/>
                <a:buFont typeface="Wingdings" pitchFamily="2" charset="2"/>
                <a:buChar char="Ø"/>
              </a:pPr>
              <a:r>
                <a:rPr lang="es-ES" b="1" u="sng" dirty="0" smtClean="0">
                  <a:solidFill>
                    <a:srgbClr val="00B050"/>
                  </a:solidFill>
                  <a:latin typeface="Aldrich"/>
                  <a:ea typeface="Aldrich"/>
                  <a:cs typeface="Aldrich"/>
                </a:rPr>
                <a:t>ATRIBUTOS</a:t>
              </a:r>
              <a:endParaRPr lang="es-AR" b="1" u="sng" dirty="0">
                <a:solidFill>
                  <a:srgbClr val="00B050"/>
                </a:solidFill>
              </a:endParaRPr>
            </a:p>
          </p:txBody>
        </p:sp>
        <p:sp>
          <p:nvSpPr>
            <p:cNvPr id="21" name="20 Rectángulo"/>
            <p:cNvSpPr/>
            <p:nvPr/>
          </p:nvSpPr>
          <p:spPr>
            <a:xfrm>
              <a:off x="1758204" y="3699179"/>
              <a:ext cx="1399742" cy="31446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285750" indent="-285750">
                <a:buClr>
                  <a:schemeClr val="bg2">
                    <a:lumMod val="75000"/>
                  </a:schemeClr>
                </a:buClr>
                <a:buSzPct val="130000"/>
                <a:buFont typeface="Wingdings" pitchFamily="2" charset="2"/>
                <a:buChar char="Ø"/>
              </a:pPr>
              <a:r>
                <a:rPr lang="es-ES" b="1" u="sng" dirty="0" smtClean="0">
                  <a:solidFill>
                    <a:srgbClr val="0070C0"/>
                  </a:solidFill>
                  <a:latin typeface="Aldrich"/>
                  <a:ea typeface="Aldrich"/>
                  <a:cs typeface="Aldrich"/>
                </a:rPr>
                <a:t>METODOS</a:t>
              </a:r>
              <a:endParaRPr lang="es-AR" b="1" u="sng" dirty="0">
                <a:solidFill>
                  <a:srgbClr val="0070C0"/>
                </a:solidFill>
              </a:endParaRPr>
            </a:p>
          </p:txBody>
        </p:sp>
        <p:sp>
          <p:nvSpPr>
            <p:cNvPr id="28" name="27 Rectángulo"/>
            <p:cNvSpPr/>
            <p:nvPr/>
          </p:nvSpPr>
          <p:spPr>
            <a:xfrm>
              <a:off x="2068527" y="3946686"/>
              <a:ext cx="6768756" cy="974850"/>
            </a:xfrm>
            <a:prstGeom prst="rect">
              <a:avLst/>
            </a:prstGeom>
          </p:spPr>
          <p:txBody>
            <a:bodyPr wrap="square" numCol="2">
              <a:spAutoFit/>
            </a:bodyPr>
            <a:lstStyle/>
            <a:p>
              <a:pPr marL="285750" indent="-285750" algn="just">
                <a:buClr>
                  <a:srgbClr val="0070C0"/>
                </a:buClr>
                <a:buSzPct val="130000"/>
                <a:buFont typeface="Arial" pitchFamily="34" charset="0"/>
                <a:buChar char="•"/>
              </a:pPr>
              <a:r>
                <a:rPr lang="es-ES" b="1" dirty="0" smtClean="0">
                  <a:solidFill>
                    <a:srgbClr val="00B0F0"/>
                  </a:solidFill>
                  <a:latin typeface="Aldrich"/>
                  <a:ea typeface="Aldrich"/>
                  <a:cs typeface="Aldrich"/>
                </a:rPr>
                <a:t>Caminar</a:t>
              </a:r>
            </a:p>
            <a:p>
              <a:pPr marL="285750" indent="-285750" algn="just">
                <a:buClr>
                  <a:srgbClr val="0070C0"/>
                </a:buClr>
                <a:buSzPct val="130000"/>
                <a:buFont typeface="Arial" pitchFamily="34" charset="0"/>
                <a:buChar char="•"/>
              </a:pPr>
              <a:r>
                <a:rPr lang="es-ES" b="1" dirty="0" smtClean="0">
                  <a:solidFill>
                    <a:srgbClr val="00B0F0"/>
                  </a:solidFill>
                  <a:latin typeface="Aldrich"/>
                  <a:ea typeface="Aldrich"/>
                  <a:cs typeface="Aldrich"/>
                </a:rPr>
                <a:t>Correr</a:t>
              </a:r>
            </a:p>
            <a:p>
              <a:pPr marL="285750" indent="-285750" algn="just">
                <a:buClr>
                  <a:srgbClr val="0070C0"/>
                </a:buClr>
                <a:buSzPct val="130000"/>
                <a:buFont typeface="Arial" pitchFamily="34" charset="0"/>
                <a:buChar char="•"/>
              </a:pPr>
              <a:r>
                <a:rPr lang="es-ES" b="1" dirty="0" smtClean="0">
                  <a:solidFill>
                    <a:srgbClr val="00B0F0"/>
                  </a:solidFill>
                  <a:latin typeface="Aldrich"/>
                  <a:ea typeface="Aldrich"/>
                  <a:cs typeface="Aldrich"/>
                </a:rPr>
                <a:t>Atacar</a:t>
              </a:r>
            </a:p>
            <a:p>
              <a:pPr marL="285750" indent="-285750" algn="just">
                <a:buClr>
                  <a:srgbClr val="0070C0"/>
                </a:buClr>
                <a:buSzPct val="130000"/>
                <a:buFont typeface="Arial" pitchFamily="34" charset="0"/>
                <a:buChar char="•"/>
              </a:pPr>
              <a:r>
                <a:rPr lang="es-ES" b="1" dirty="0" smtClean="0">
                  <a:solidFill>
                    <a:srgbClr val="00B0F0"/>
                  </a:solidFill>
                  <a:latin typeface="Aldrich"/>
                  <a:ea typeface="Aldrich"/>
                  <a:cs typeface="Aldrich"/>
                </a:rPr>
                <a:t>Defenderse</a:t>
              </a:r>
            </a:p>
            <a:p>
              <a:pPr marL="285750" indent="-285750" algn="just">
                <a:buClr>
                  <a:srgbClr val="0070C0"/>
                </a:buClr>
                <a:buSzPct val="130000"/>
                <a:buFont typeface="Arial" pitchFamily="34" charset="0"/>
                <a:buChar char="•"/>
              </a:pPr>
              <a:r>
                <a:rPr lang="es-ES" b="1" dirty="0" smtClean="0">
                  <a:solidFill>
                    <a:srgbClr val="00B0F0"/>
                  </a:solidFill>
                  <a:latin typeface="Aldrich"/>
                  <a:ea typeface="Aldrich"/>
                  <a:cs typeface="Aldrich"/>
                </a:rPr>
                <a:t>Regenerarse</a:t>
              </a:r>
            </a:p>
            <a:p>
              <a:pPr marL="285750" indent="-285750" algn="just">
                <a:buClr>
                  <a:srgbClr val="0070C0"/>
                </a:buClr>
                <a:buSzPct val="130000"/>
                <a:buFont typeface="Arial" pitchFamily="34" charset="0"/>
                <a:buChar char="•"/>
              </a:pPr>
              <a:r>
                <a:rPr lang="es-ES" b="1" dirty="0" smtClean="0">
                  <a:solidFill>
                    <a:srgbClr val="00B0F0"/>
                  </a:solidFill>
                  <a:latin typeface="Aldrich"/>
                  <a:ea typeface="Aldrich"/>
                  <a:cs typeface="Aldrich"/>
                </a:rPr>
                <a:t>Uso de Armas de Fuego</a:t>
              </a:r>
            </a:p>
            <a:p>
              <a:pPr marL="285750" indent="-285750" algn="just">
                <a:buClr>
                  <a:srgbClr val="0070C0"/>
                </a:buClr>
                <a:buSzPct val="130000"/>
                <a:buFont typeface="Arial" pitchFamily="34" charset="0"/>
                <a:buChar char="•"/>
              </a:pPr>
              <a:r>
                <a:rPr lang="es-ES" b="1" dirty="0" smtClean="0">
                  <a:solidFill>
                    <a:srgbClr val="00B0F0"/>
                  </a:solidFill>
                  <a:latin typeface="Aldrich"/>
                  <a:ea typeface="Aldrich"/>
                  <a:cs typeface="Aldrich"/>
                </a:rPr>
                <a:t>Uso de </a:t>
              </a:r>
              <a:r>
                <a:rPr lang="es-ES" b="1" dirty="0" err="1" smtClean="0">
                  <a:solidFill>
                    <a:srgbClr val="00B0F0"/>
                  </a:solidFill>
                  <a:latin typeface="Aldrich"/>
                  <a:ea typeface="Aldrich"/>
                  <a:cs typeface="Aldrich"/>
                </a:rPr>
                <a:t>Katanas</a:t>
              </a:r>
              <a:endParaRPr lang="es-AR" dirty="0">
                <a:solidFill>
                  <a:srgbClr val="00B0F0"/>
                </a:solidFill>
                <a:latin typeface="Aldrich"/>
                <a:ea typeface="Aldrich"/>
                <a:cs typeface="Aldrich"/>
              </a:endParaRPr>
            </a:p>
          </p:txBody>
        </p:sp>
      </p:grpSp>
      <p:pic>
        <p:nvPicPr>
          <p:cNvPr id="1026" name="Picture 2" descr="Download &quot;Superhero&quot; wallpapers for mobile phone, free &quot;Superhero&quot; HD  picture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237" y="756545"/>
            <a:ext cx="2840489" cy="1782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3540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31"/>
          <p:cNvSpPr txBox="1">
            <a:spLocks noGrp="1"/>
          </p:cNvSpPr>
          <p:nvPr>
            <p:ph type="title"/>
          </p:nvPr>
        </p:nvSpPr>
        <p:spPr>
          <a:xfrm>
            <a:off x="350520" y="168409"/>
            <a:ext cx="845058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s-ES" dirty="0"/>
              <a:t>OBJETOS &amp; </a:t>
            </a:r>
            <a:r>
              <a:rPr lang="es-ES" dirty="0" smtClean="0"/>
              <a:t>CLASE </a:t>
            </a:r>
            <a:endParaRPr dirty="0"/>
          </a:p>
        </p:txBody>
      </p:sp>
      <p:graphicFrame>
        <p:nvGraphicFramePr>
          <p:cNvPr id="6" name="5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4944535"/>
              </p:ext>
            </p:extLst>
          </p:nvPr>
        </p:nvGraphicFramePr>
        <p:xfrm>
          <a:off x="457983" y="812783"/>
          <a:ext cx="3226512" cy="1824545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1613256"/>
                <a:gridCol w="1613256"/>
              </a:tblGrid>
              <a:tr h="303099">
                <a:tc gridSpan="2"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SUPERHEORES</a:t>
                      </a:r>
                      <a:endParaRPr lang="es-AR" dirty="0"/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25400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s-AR" dirty="0"/>
                    </a:p>
                  </a:txBody>
                  <a:tcPr/>
                </a:tc>
              </a:tr>
              <a:tr h="739918">
                <a:tc>
                  <a:txBody>
                    <a:bodyPr/>
                    <a:lstStyle/>
                    <a:p>
                      <a:pPr algn="l"/>
                      <a:r>
                        <a:rPr lang="es-ES" dirty="0" smtClean="0">
                          <a:solidFill>
                            <a:schemeClr val="bg1"/>
                          </a:solidFill>
                        </a:rPr>
                        <a:t>Nombre</a:t>
                      </a:r>
                    </a:p>
                    <a:p>
                      <a:pPr algn="l"/>
                      <a:r>
                        <a:rPr lang="es-ES" dirty="0" smtClean="0">
                          <a:solidFill>
                            <a:schemeClr val="bg1"/>
                          </a:solidFill>
                        </a:rPr>
                        <a:t>Edad</a:t>
                      </a:r>
                    </a:p>
                    <a:p>
                      <a:pPr algn="l"/>
                      <a:r>
                        <a:rPr lang="es-ES" dirty="0" smtClean="0">
                          <a:solidFill>
                            <a:schemeClr val="bg1"/>
                          </a:solidFill>
                        </a:rPr>
                        <a:t>Estatura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25400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dirty="0" smtClean="0">
                          <a:solidFill>
                            <a:schemeClr val="bg1"/>
                          </a:solidFill>
                        </a:rPr>
                        <a:t>Fuerza</a:t>
                      </a:r>
                    </a:p>
                    <a:p>
                      <a:pPr algn="l"/>
                      <a:r>
                        <a:rPr lang="es-ES" dirty="0" smtClean="0">
                          <a:solidFill>
                            <a:schemeClr val="bg1"/>
                          </a:solidFill>
                        </a:rPr>
                        <a:t>Resistencia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25400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</a:tr>
              <a:tr h="779827">
                <a:tc>
                  <a:txBody>
                    <a:bodyPr/>
                    <a:lstStyle/>
                    <a:p>
                      <a:pPr algn="l"/>
                      <a:r>
                        <a:rPr lang="es-ES" dirty="0" smtClean="0">
                          <a:solidFill>
                            <a:schemeClr val="bg1"/>
                          </a:solidFill>
                        </a:rPr>
                        <a:t>Caminar()</a:t>
                      </a:r>
                    </a:p>
                    <a:p>
                      <a:pPr algn="l"/>
                      <a:r>
                        <a:rPr lang="es-ES" dirty="0" smtClean="0">
                          <a:solidFill>
                            <a:schemeClr val="bg1"/>
                          </a:solidFill>
                        </a:rPr>
                        <a:t>Correr ()</a:t>
                      </a:r>
                    </a:p>
                    <a:p>
                      <a:pPr algn="l"/>
                      <a:r>
                        <a:rPr lang="es-ES" dirty="0" smtClean="0">
                          <a:solidFill>
                            <a:schemeClr val="bg1"/>
                          </a:solidFill>
                        </a:rPr>
                        <a:t>Atacar()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dirty="0" smtClean="0">
                          <a:solidFill>
                            <a:schemeClr val="bg1"/>
                          </a:solidFill>
                        </a:rPr>
                        <a:t>Defenderse()</a:t>
                      </a:r>
                    </a:p>
                    <a:p>
                      <a:pPr algn="l"/>
                      <a:endParaRPr lang="es-ES" dirty="0" smtClean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</a:tr>
            </a:tbl>
          </a:graphicData>
        </a:graphic>
      </p:graphicFrame>
      <p:sp>
        <p:nvSpPr>
          <p:cNvPr id="8" name="7 Cerrar llave"/>
          <p:cNvSpPr/>
          <p:nvPr/>
        </p:nvSpPr>
        <p:spPr>
          <a:xfrm>
            <a:off x="3808870" y="1070723"/>
            <a:ext cx="181535" cy="674637"/>
          </a:xfrm>
          <a:prstGeom prst="rightBrace">
            <a:avLst>
              <a:gd name="adj1" fmla="val 32408"/>
              <a:gd name="adj2" fmla="val 50000"/>
            </a:avLst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0" name="9 Rectángulo"/>
          <p:cNvSpPr/>
          <p:nvPr/>
        </p:nvSpPr>
        <p:spPr>
          <a:xfrm>
            <a:off x="4171941" y="1070724"/>
            <a:ext cx="106952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 smtClean="0">
                <a:solidFill>
                  <a:schemeClr val="dk1"/>
                </a:solidFill>
                <a:latin typeface="Aldrich"/>
                <a:ea typeface="Aldrich"/>
                <a:cs typeface="Aldrich"/>
              </a:rPr>
              <a:t>Atributos</a:t>
            </a:r>
            <a:endParaRPr lang="es-AR" b="1" dirty="0"/>
          </a:p>
        </p:txBody>
      </p:sp>
      <p:sp>
        <p:nvSpPr>
          <p:cNvPr id="11" name="10 Rectángulo"/>
          <p:cNvSpPr/>
          <p:nvPr/>
        </p:nvSpPr>
        <p:spPr>
          <a:xfrm>
            <a:off x="4171941" y="1834965"/>
            <a:ext cx="97494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 smtClean="0">
                <a:solidFill>
                  <a:schemeClr val="dk1"/>
                </a:solidFill>
                <a:latin typeface="Aldrich"/>
                <a:ea typeface="Aldrich"/>
                <a:cs typeface="Aldrich"/>
              </a:rPr>
              <a:t>Métodos</a:t>
            </a:r>
            <a:endParaRPr lang="es-AR" b="1" dirty="0"/>
          </a:p>
        </p:txBody>
      </p:sp>
      <p:sp>
        <p:nvSpPr>
          <p:cNvPr id="12" name="11 Rectángulo"/>
          <p:cNvSpPr/>
          <p:nvPr/>
        </p:nvSpPr>
        <p:spPr>
          <a:xfrm>
            <a:off x="4171940" y="744421"/>
            <a:ext cx="78098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 smtClean="0">
                <a:solidFill>
                  <a:schemeClr val="dk1"/>
                </a:solidFill>
                <a:latin typeface="Aldrich"/>
                <a:ea typeface="Aldrich"/>
                <a:cs typeface="Aldrich"/>
              </a:rPr>
              <a:t>Clases</a:t>
            </a:r>
            <a:endParaRPr lang="es-AR" b="1" dirty="0"/>
          </a:p>
        </p:txBody>
      </p:sp>
      <p:sp>
        <p:nvSpPr>
          <p:cNvPr id="18" name="17 Rectángulo"/>
          <p:cNvSpPr/>
          <p:nvPr/>
        </p:nvSpPr>
        <p:spPr>
          <a:xfrm>
            <a:off x="4171941" y="1328502"/>
            <a:ext cx="349647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i="1" dirty="0">
                <a:solidFill>
                  <a:schemeClr val="dk1"/>
                </a:solidFill>
                <a:latin typeface="Aldrich"/>
                <a:ea typeface="Aldrich"/>
                <a:cs typeface="Aldrich"/>
              </a:rPr>
              <a:t>Son las características de un </a:t>
            </a:r>
            <a:r>
              <a:rPr lang="es-ES" i="1" dirty="0" smtClean="0">
                <a:solidFill>
                  <a:schemeClr val="dk1"/>
                </a:solidFill>
                <a:latin typeface="Aldrich"/>
                <a:ea typeface="Aldrich"/>
                <a:cs typeface="Aldrich"/>
              </a:rPr>
              <a:t>objeto</a:t>
            </a:r>
            <a:endParaRPr lang="es-AR" i="1" dirty="0">
              <a:solidFill>
                <a:schemeClr val="dk1"/>
              </a:solidFill>
              <a:latin typeface="Aldrich"/>
              <a:ea typeface="Aldrich"/>
              <a:cs typeface="Aldrich"/>
            </a:endParaRPr>
          </a:p>
        </p:txBody>
      </p:sp>
      <p:sp>
        <p:nvSpPr>
          <p:cNvPr id="19" name="18 Rectángulo"/>
          <p:cNvSpPr/>
          <p:nvPr/>
        </p:nvSpPr>
        <p:spPr>
          <a:xfrm>
            <a:off x="4171941" y="2098859"/>
            <a:ext cx="35063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i="1" dirty="0" smtClean="0">
                <a:solidFill>
                  <a:schemeClr val="dk1"/>
                </a:solidFill>
                <a:latin typeface="Aldrich"/>
                <a:ea typeface="Aldrich"/>
                <a:cs typeface="Aldrich"/>
              </a:rPr>
              <a:t> Son </a:t>
            </a:r>
            <a:r>
              <a:rPr lang="es-ES" i="1" dirty="0">
                <a:solidFill>
                  <a:schemeClr val="dk1"/>
                </a:solidFill>
                <a:latin typeface="Aldrich"/>
                <a:ea typeface="Aldrich"/>
                <a:cs typeface="Aldrich"/>
              </a:rPr>
              <a:t>las acciones que el objeto puede realizar</a:t>
            </a:r>
            <a:endParaRPr lang="es-AR" i="1" dirty="0">
              <a:solidFill>
                <a:schemeClr val="dk1"/>
              </a:solidFill>
              <a:latin typeface="Aldrich"/>
              <a:ea typeface="Aldrich"/>
              <a:cs typeface="Aldrich"/>
            </a:endParaRPr>
          </a:p>
        </p:txBody>
      </p:sp>
      <p:cxnSp>
        <p:nvCxnSpPr>
          <p:cNvPr id="3" name="2 Conector recto de flecha"/>
          <p:cNvCxnSpPr/>
          <p:nvPr/>
        </p:nvCxnSpPr>
        <p:spPr>
          <a:xfrm>
            <a:off x="3808870" y="898309"/>
            <a:ext cx="305930" cy="0"/>
          </a:xfrm>
          <a:prstGeom prst="straightConnector1">
            <a:avLst/>
          </a:prstGeom>
          <a:ln w="19050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6" name="15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7577928"/>
              </p:ext>
            </p:extLst>
          </p:nvPr>
        </p:nvGraphicFramePr>
        <p:xfrm>
          <a:off x="451260" y="2659369"/>
          <a:ext cx="3226512" cy="2033655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1296858"/>
                <a:gridCol w="1929654"/>
              </a:tblGrid>
              <a:tr h="303099">
                <a:tc gridSpan="2"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VEHICULOS</a:t>
                      </a:r>
                      <a:endParaRPr lang="es-AR" dirty="0"/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25400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chemeClr val="bg2">
                            <a:lumMod val="60000"/>
                            <a:lumOff val="40000"/>
                            <a:shade val="30000"/>
                            <a:satMod val="115000"/>
                          </a:schemeClr>
                        </a:gs>
                        <a:gs pos="50000">
                          <a:schemeClr val="bg2">
                            <a:lumMod val="60000"/>
                            <a:lumOff val="40000"/>
                            <a:shade val="67500"/>
                            <a:satMod val="115000"/>
                          </a:schemeClr>
                        </a:gs>
                        <a:gs pos="100000">
                          <a:schemeClr val="bg2">
                            <a:lumMod val="60000"/>
                            <a:lumOff val="40000"/>
                            <a:shade val="100000"/>
                            <a:satMod val="115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s-AR" dirty="0"/>
                    </a:p>
                  </a:txBody>
                  <a:tcPr/>
                </a:tc>
              </a:tr>
              <a:tr h="739918">
                <a:tc>
                  <a:txBody>
                    <a:bodyPr/>
                    <a:lstStyle/>
                    <a:p>
                      <a:pPr algn="l"/>
                      <a:r>
                        <a:rPr lang="es-ES" dirty="0" smtClean="0">
                          <a:solidFill>
                            <a:schemeClr val="bg1"/>
                          </a:solidFill>
                        </a:rPr>
                        <a:t>Nombre</a:t>
                      </a:r>
                    </a:p>
                    <a:p>
                      <a:pPr algn="l"/>
                      <a:r>
                        <a:rPr lang="es-ES" dirty="0" smtClean="0">
                          <a:solidFill>
                            <a:schemeClr val="bg1"/>
                          </a:solidFill>
                        </a:rPr>
                        <a:t>Modelo</a:t>
                      </a:r>
                    </a:p>
                    <a:p>
                      <a:pPr algn="l"/>
                      <a:r>
                        <a:rPr lang="es-ES" dirty="0" err="1" smtClean="0">
                          <a:solidFill>
                            <a:schemeClr val="bg1"/>
                          </a:solidFill>
                        </a:rPr>
                        <a:t>VelMax</a:t>
                      </a:r>
                      <a:endParaRPr lang="es-ES" dirty="0" smtClean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25400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chemeClr val="bg2">
                            <a:lumMod val="60000"/>
                            <a:lumOff val="40000"/>
                            <a:shade val="30000"/>
                            <a:satMod val="115000"/>
                          </a:schemeClr>
                        </a:gs>
                        <a:gs pos="50000">
                          <a:schemeClr val="bg2">
                            <a:lumMod val="60000"/>
                            <a:lumOff val="40000"/>
                            <a:shade val="67500"/>
                            <a:satMod val="115000"/>
                          </a:schemeClr>
                        </a:gs>
                        <a:gs pos="100000">
                          <a:schemeClr val="bg2">
                            <a:lumMod val="60000"/>
                            <a:lumOff val="40000"/>
                            <a:shade val="100000"/>
                            <a:satMod val="115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dirty="0" smtClean="0">
                          <a:solidFill>
                            <a:schemeClr val="bg1"/>
                          </a:solidFill>
                        </a:rPr>
                        <a:t>Aceleración</a:t>
                      </a:r>
                    </a:p>
                    <a:p>
                      <a:pPr algn="l"/>
                      <a:r>
                        <a:rPr lang="es-ES" dirty="0" err="1" smtClean="0">
                          <a:solidFill>
                            <a:schemeClr val="bg1"/>
                          </a:solidFill>
                        </a:rPr>
                        <a:t>VelActual</a:t>
                      </a:r>
                      <a:endParaRPr lang="es-ES" dirty="0" smtClean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25400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chemeClr val="bg2">
                            <a:lumMod val="60000"/>
                            <a:lumOff val="40000"/>
                            <a:shade val="30000"/>
                            <a:satMod val="115000"/>
                          </a:schemeClr>
                        </a:gs>
                        <a:gs pos="50000">
                          <a:schemeClr val="bg2">
                            <a:lumMod val="60000"/>
                            <a:lumOff val="40000"/>
                            <a:shade val="67500"/>
                            <a:satMod val="115000"/>
                          </a:schemeClr>
                        </a:gs>
                        <a:gs pos="100000">
                          <a:schemeClr val="bg2">
                            <a:lumMod val="60000"/>
                            <a:lumOff val="40000"/>
                            <a:shade val="100000"/>
                            <a:satMod val="115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</a:tr>
              <a:tr h="988937">
                <a:tc>
                  <a:txBody>
                    <a:bodyPr/>
                    <a:lstStyle/>
                    <a:p>
                      <a:pPr algn="l"/>
                      <a:r>
                        <a:rPr lang="es-ES" dirty="0" smtClean="0">
                          <a:solidFill>
                            <a:schemeClr val="bg1"/>
                          </a:solidFill>
                        </a:rPr>
                        <a:t>Arrancar()</a:t>
                      </a:r>
                    </a:p>
                    <a:p>
                      <a:pPr algn="l"/>
                      <a:r>
                        <a:rPr lang="es-ES" dirty="0" smtClean="0">
                          <a:solidFill>
                            <a:schemeClr val="bg1"/>
                          </a:solidFill>
                        </a:rPr>
                        <a:t>Frenar()</a:t>
                      </a:r>
                    </a:p>
                    <a:p>
                      <a:pPr algn="l"/>
                      <a:r>
                        <a:rPr lang="es-ES" dirty="0" smtClean="0">
                          <a:solidFill>
                            <a:schemeClr val="bg1"/>
                          </a:solidFill>
                        </a:rPr>
                        <a:t>Acelerar()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chemeClr val="bg2">
                            <a:lumMod val="60000"/>
                            <a:lumOff val="40000"/>
                            <a:shade val="30000"/>
                            <a:satMod val="115000"/>
                          </a:schemeClr>
                        </a:gs>
                        <a:gs pos="50000">
                          <a:schemeClr val="bg2">
                            <a:lumMod val="60000"/>
                            <a:lumOff val="40000"/>
                            <a:shade val="67500"/>
                            <a:satMod val="115000"/>
                          </a:schemeClr>
                        </a:gs>
                        <a:gs pos="100000">
                          <a:schemeClr val="bg2">
                            <a:lumMod val="60000"/>
                            <a:lumOff val="40000"/>
                            <a:shade val="100000"/>
                            <a:satMod val="115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dirty="0" err="1" smtClean="0">
                          <a:solidFill>
                            <a:schemeClr val="bg1"/>
                          </a:solidFill>
                        </a:rPr>
                        <a:t>GirarIzq</a:t>
                      </a:r>
                      <a:r>
                        <a:rPr lang="es-ES" dirty="0" smtClean="0">
                          <a:solidFill>
                            <a:schemeClr val="bg1"/>
                          </a:solidFill>
                        </a:rPr>
                        <a:t>()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ES" dirty="0" err="1" smtClean="0">
                          <a:solidFill>
                            <a:schemeClr val="bg1"/>
                          </a:solidFill>
                        </a:rPr>
                        <a:t>GirarDerecha</a:t>
                      </a:r>
                      <a:r>
                        <a:rPr lang="es-ES" dirty="0" smtClean="0">
                          <a:solidFill>
                            <a:schemeClr val="bg1"/>
                          </a:solidFill>
                        </a:rPr>
                        <a:t>()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ES" dirty="0" err="1" smtClean="0">
                          <a:solidFill>
                            <a:schemeClr val="bg1"/>
                          </a:solidFill>
                        </a:rPr>
                        <a:t>AvanzarAdelante</a:t>
                      </a:r>
                      <a:r>
                        <a:rPr lang="es-ES" dirty="0" smtClean="0">
                          <a:solidFill>
                            <a:schemeClr val="bg1"/>
                          </a:solidFill>
                        </a:rPr>
                        <a:t>()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ES" smtClean="0">
                          <a:solidFill>
                            <a:schemeClr val="bg1"/>
                          </a:solidFill>
                        </a:rPr>
                        <a:t>Reversa()</a:t>
                      </a:r>
                      <a:endParaRPr lang="es-ES" dirty="0" smtClean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chemeClr val="bg2">
                            <a:lumMod val="60000"/>
                            <a:lumOff val="40000"/>
                            <a:shade val="30000"/>
                            <a:satMod val="115000"/>
                          </a:schemeClr>
                        </a:gs>
                        <a:gs pos="50000">
                          <a:schemeClr val="bg2">
                            <a:lumMod val="60000"/>
                            <a:lumOff val="40000"/>
                            <a:shade val="67500"/>
                            <a:satMod val="115000"/>
                          </a:schemeClr>
                        </a:gs>
                        <a:gs pos="100000">
                          <a:schemeClr val="bg2">
                            <a:lumMod val="60000"/>
                            <a:lumOff val="40000"/>
                            <a:shade val="100000"/>
                            <a:satMod val="115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</a:tr>
            </a:tbl>
          </a:graphicData>
        </a:graphic>
      </p:graphicFrame>
      <p:sp>
        <p:nvSpPr>
          <p:cNvPr id="20" name="19 Cerrar llave"/>
          <p:cNvSpPr/>
          <p:nvPr/>
        </p:nvSpPr>
        <p:spPr>
          <a:xfrm>
            <a:off x="3808870" y="3086211"/>
            <a:ext cx="181535" cy="674637"/>
          </a:xfrm>
          <a:prstGeom prst="rightBrace">
            <a:avLst>
              <a:gd name="adj1" fmla="val 32408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2" name="21 Rectángulo"/>
          <p:cNvSpPr/>
          <p:nvPr/>
        </p:nvSpPr>
        <p:spPr>
          <a:xfrm>
            <a:off x="4171940" y="3269640"/>
            <a:ext cx="106952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 smtClean="0">
                <a:solidFill>
                  <a:schemeClr val="dk1"/>
                </a:solidFill>
                <a:latin typeface="Aldrich"/>
                <a:ea typeface="Aldrich"/>
                <a:cs typeface="Aldrich"/>
              </a:rPr>
              <a:t>Atributos</a:t>
            </a:r>
            <a:endParaRPr lang="es-AR" b="1" dirty="0"/>
          </a:p>
        </p:txBody>
      </p:sp>
      <p:sp>
        <p:nvSpPr>
          <p:cNvPr id="23" name="22 Rectángulo"/>
          <p:cNvSpPr/>
          <p:nvPr/>
        </p:nvSpPr>
        <p:spPr>
          <a:xfrm>
            <a:off x="4171941" y="4027158"/>
            <a:ext cx="97494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 smtClean="0">
                <a:solidFill>
                  <a:schemeClr val="dk1"/>
                </a:solidFill>
                <a:latin typeface="Aldrich"/>
                <a:ea typeface="Aldrich"/>
                <a:cs typeface="Aldrich"/>
              </a:rPr>
              <a:t>Métodos</a:t>
            </a:r>
            <a:endParaRPr lang="es-AR" b="1" dirty="0"/>
          </a:p>
        </p:txBody>
      </p:sp>
      <p:sp>
        <p:nvSpPr>
          <p:cNvPr id="24" name="23 Rectángulo"/>
          <p:cNvSpPr/>
          <p:nvPr/>
        </p:nvSpPr>
        <p:spPr>
          <a:xfrm>
            <a:off x="4171941" y="2648870"/>
            <a:ext cx="78098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 smtClean="0">
                <a:solidFill>
                  <a:schemeClr val="dk1"/>
                </a:solidFill>
                <a:latin typeface="Aldrich"/>
                <a:ea typeface="Aldrich"/>
                <a:cs typeface="Aldrich"/>
              </a:rPr>
              <a:t>Clases</a:t>
            </a:r>
            <a:endParaRPr lang="es-AR" b="1" dirty="0"/>
          </a:p>
        </p:txBody>
      </p:sp>
      <p:cxnSp>
        <p:nvCxnSpPr>
          <p:cNvPr id="27" name="26 Conector recto de flecha"/>
          <p:cNvCxnSpPr/>
          <p:nvPr/>
        </p:nvCxnSpPr>
        <p:spPr>
          <a:xfrm>
            <a:off x="3808870" y="2802759"/>
            <a:ext cx="305930" cy="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27 Cerrar llave"/>
          <p:cNvSpPr/>
          <p:nvPr/>
        </p:nvSpPr>
        <p:spPr>
          <a:xfrm>
            <a:off x="3808870" y="3843729"/>
            <a:ext cx="181535" cy="674637"/>
          </a:xfrm>
          <a:prstGeom prst="rightBrace">
            <a:avLst>
              <a:gd name="adj1" fmla="val 32408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9" name="28 Cerrar llave"/>
          <p:cNvSpPr/>
          <p:nvPr/>
        </p:nvSpPr>
        <p:spPr>
          <a:xfrm>
            <a:off x="3826789" y="1862013"/>
            <a:ext cx="181535" cy="674637"/>
          </a:xfrm>
          <a:prstGeom prst="rightBrace">
            <a:avLst>
              <a:gd name="adj1" fmla="val 32408"/>
              <a:gd name="adj2" fmla="val 50000"/>
            </a:avLst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550360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31"/>
          <p:cNvSpPr txBox="1">
            <a:spLocks noGrp="1"/>
          </p:cNvSpPr>
          <p:nvPr>
            <p:ph type="title"/>
          </p:nvPr>
        </p:nvSpPr>
        <p:spPr>
          <a:xfrm>
            <a:off x="638581" y="16840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s-ES" dirty="0" smtClean="0"/>
              <a:t>C L A S E  </a:t>
            </a:r>
            <a:endParaRPr dirty="0"/>
          </a:p>
        </p:txBody>
      </p:sp>
      <p:pic>
        <p:nvPicPr>
          <p:cNvPr id="5121" name="Picture 1" descr="D:\Documentos\Tecnicatura Programacion\2024\02 - Programacion II\04 - Codigos\Codigo_04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4" t="20801" r="6547" b="13941"/>
          <a:stretch/>
        </p:blipFill>
        <p:spPr bwMode="auto">
          <a:xfrm>
            <a:off x="389965" y="766483"/>
            <a:ext cx="8390963" cy="4027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2856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31"/>
          <p:cNvSpPr txBox="1">
            <a:spLocks noGrp="1"/>
          </p:cNvSpPr>
          <p:nvPr>
            <p:ph type="title"/>
          </p:nvPr>
        </p:nvSpPr>
        <p:spPr>
          <a:xfrm>
            <a:off x="638581" y="16840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s-ES" dirty="0" smtClean="0"/>
              <a:t>C L A S E  </a:t>
            </a:r>
            <a:endParaRPr dirty="0"/>
          </a:p>
        </p:txBody>
      </p:sp>
      <p:pic>
        <p:nvPicPr>
          <p:cNvPr id="6147" name="Picture 3" descr="D:\Documentos\Tecnicatura Programacion\2024\02 - Programacion II\04 - Codigos\Codigo_05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45" t="22452" r="7241" b="13123"/>
          <a:stretch/>
        </p:blipFill>
        <p:spPr bwMode="auto">
          <a:xfrm>
            <a:off x="375963" y="753028"/>
            <a:ext cx="8344459" cy="4094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2336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31"/>
          <p:cNvSpPr txBox="1">
            <a:spLocks noGrp="1"/>
          </p:cNvSpPr>
          <p:nvPr>
            <p:ph type="title"/>
          </p:nvPr>
        </p:nvSpPr>
        <p:spPr>
          <a:xfrm>
            <a:off x="350520" y="168409"/>
            <a:ext cx="845058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s-ES" dirty="0" smtClean="0"/>
              <a:t>REPASO DE CONCETOS</a:t>
            </a:r>
            <a:endParaRPr dirty="0"/>
          </a:p>
        </p:txBody>
      </p:sp>
      <p:sp>
        <p:nvSpPr>
          <p:cNvPr id="9" name="8 Rectángulo"/>
          <p:cNvSpPr/>
          <p:nvPr/>
        </p:nvSpPr>
        <p:spPr>
          <a:xfrm>
            <a:off x="741679" y="1453490"/>
            <a:ext cx="7732533" cy="64633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just">
              <a:buClr>
                <a:srgbClr val="FFFF00"/>
              </a:buClr>
              <a:buSzPct val="200000"/>
            </a:pPr>
            <a:r>
              <a:rPr lang="es-ES" sz="1800" b="1" dirty="0">
                <a:solidFill>
                  <a:schemeClr val="accent1">
                    <a:lumMod val="75000"/>
                  </a:schemeClr>
                </a:solidFill>
                <a:latin typeface="Aldrich"/>
                <a:ea typeface="Aldrich"/>
                <a:cs typeface="Aldrich"/>
              </a:rPr>
              <a:t>Abstracción</a:t>
            </a:r>
            <a:r>
              <a:rPr lang="es-ES" sz="1800" dirty="0">
                <a:solidFill>
                  <a:schemeClr val="accent1"/>
                </a:solidFill>
                <a:latin typeface="Aldrich"/>
                <a:ea typeface="Aldrich"/>
                <a:cs typeface="Aldrich"/>
              </a:rPr>
              <a:t> consiste en ocultar los detalles complejos y mostrar solo lo esencial. </a:t>
            </a:r>
            <a:endParaRPr lang="es-AR" sz="1800" dirty="0">
              <a:solidFill>
                <a:schemeClr val="accent1"/>
              </a:solidFill>
              <a:latin typeface="Aldrich"/>
              <a:ea typeface="Aldrich"/>
              <a:cs typeface="Aldrich"/>
            </a:endParaRPr>
          </a:p>
        </p:txBody>
      </p:sp>
      <p:sp>
        <p:nvSpPr>
          <p:cNvPr id="14" name="13 Rectángulo"/>
          <p:cNvSpPr/>
          <p:nvPr/>
        </p:nvSpPr>
        <p:spPr>
          <a:xfrm>
            <a:off x="741679" y="748642"/>
            <a:ext cx="7732533" cy="369332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just">
              <a:buClr>
                <a:srgbClr val="FFFF00"/>
              </a:buClr>
              <a:buSzPct val="200000"/>
            </a:pPr>
            <a:r>
              <a:rPr lang="es-ES" sz="1800" b="1" dirty="0" err="1">
                <a:solidFill>
                  <a:schemeClr val="tx2">
                    <a:lumMod val="75000"/>
                  </a:schemeClr>
                </a:solidFill>
                <a:latin typeface="Aldrich"/>
                <a:ea typeface="Aldrich"/>
                <a:cs typeface="Aldrich"/>
              </a:rPr>
              <a:t>Instanciamiento</a:t>
            </a:r>
            <a:r>
              <a:rPr lang="es-ES" sz="1800" dirty="0">
                <a:solidFill>
                  <a:schemeClr val="tx2"/>
                </a:solidFill>
                <a:latin typeface="Aldrich"/>
                <a:ea typeface="Aldrich"/>
                <a:cs typeface="Aldrich"/>
              </a:rPr>
              <a:t>: es crear un objeto a partir de una clase</a:t>
            </a:r>
            <a:r>
              <a:rPr lang="es-ES" sz="1800" dirty="0" smtClean="0">
                <a:solidFill>
                  <a:schemeClr val="tx2"/>
                </a:solidFill>
                <a:latin typeface="Aldrich"/>
                <a:ea typeface="Aldrich"/>
                <a:cs typeface="Aldrich"/>
              </a:rPr>
              <a:t>.   </a:t>
            </a:r>
            <a:endParaRPr lang="es-AR" sz="1800" dirty="0">
              <a:solidFill>
                <a:schemeClr val="tx2"/>
              </a:solidFill>
              <a:latin typeface="Aldrich"/>
              <a:ea typeface="Aldrich"/>
              <a:cs typeface="Aldrich"/>
            </a:endParaRPr>
          </a:p>
        </p:txBody>
      </p:sp>
      <p:sp>
        <p:nvSpPr>
          <p:cNvPr id="16" name="15 Rectángulo"/>
          <p:cNvSpPr/>
          <p:nvPr/>
        </p:nvSpPr>
        <p:spPr>
          <a:xfrm>
            <a:off x="741679" y="2448785"/>
            <a:ext cx="7732533" cy="92333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just">
              <a:buClr>
                <a:srgbClr val="FFFF00"/>
              </a:buClr>
              <a:buSzPct val="200000"/>
            </a:pPr>
            <a:r>
              <a:rPr lang="es-AR" sz="1800" b="1" dirty="0">
                <a:solidFill>
                  <a:schemeClr val="bg2">
                    <a:lumMod val="75000"/>
                  </a:schemeClr>
                </a:solidFill>
                <a:latin typeface="Aldrich"/>
                <a:ea typeface="Aldrich"/>
                <a:cs typeface="Aldrich"/>
              </a:rPr>
              <a:t>Encapsulamiento</a:t>
            </a:r>
            <a:r>
              <a:rPr lang="es-AR" sz="1800" dirty="0">
                <a:solidFill>
                  <a:schemeClr val="bg2"/>
                </a:solidFill>
                <a:latin typeface="Aldrich"/>
                <a:ea typeface="Aldrich"/>
                <a:cs typeface="Aldrich"/>
              </a:rPr>
              <a:t> </a:t>
            </a:r>
            <a:r>
              <a:rPr lang="es-ES" sz="1800" dirty="0">
                <a:solidFill>
                  <a:schemeClr val="bg2"/>
                </a:solidFill>
                <a:latin typeface="Aldrich"/>
                <a:ea typeface="Aldrich"/>
                <a:cs typeface="Aldrich"/>
              </a:rPr>
              <a:t>es la práctica de mantener los atributos y métodos internos de un objeto protegidos del acceso externo no autorizado.</a:t>
            </a:r>
            <a:endParaRPr lang="es-AR" sz="1800" dirty="0">
              <a:solidFill>
                <a:schemeClr val="bg2"/>
              </a:solidFill>
              <a:latin typeface="Aldrich"/>
              <a:ea typeface="Aldrich"/>
              <a:cs typeface="Aldrich"/>
            </a:endParaRPr>
          </a:p>
        </p:txBody>
      </p:sp>
      <p:sp>
        <p:nvSpPr>
          <p:cNvPr id="4" name="3 Rectángulo"/>
          <p:cNvSpPr/>
          <p:nvPr/>
        </p:nvSpPr>
        <p:spPr>
          <a:xfrm>
            <a:off x="741679" y="3721080"/>
            <a:ext cx="7732533" cy="92333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just">
              <a:buClr>
                <a:srgbClr val="FFFF00"/>
              </a:buClr>
              <a:buSzPct val="200000"/>
            </a:pPr>
            <a:r>
              <a:rPr lang="es-ES" sz="1800" b="1" dirty="0">
                <a:solidFill>
                  <a:srgbClr val="0070C0"/>
                </a:solidFill>
                <a:latin typeface="Aldrich"/>
                <a:ea typeface="Aldrich"/>
                <a:cs typeface="Aldrich"/>
              </a:rPr>
              <a:t>Los miembros públicos </a:t>
            </a:r>
            <a:r>
              <a:rPr lang="es-ES" sz="1800" dirty="0">
                <a:solidFill>
                  <a:srgbClr val="00B0F0"/>
                </a:solidFill>
                <a:latin typeface="Aldrich"/>
                <a:ea typeface="Aldrich"/>
                <a:cs typeface="Aldrich"/>
              </a:rPr>
              <a:t>son accesibles desde fuera de la clase, </a:t>
            </a:r>
            <a:r>
              <a:rPr lang="es-ES" sz="1800" b="1" dirty="0">
                <a:solidFill>
                  <a:srgbClr val="0070C0"/>
                </a:solidFill>
                <a:latin typeface="Aldrich"/>
                <a:ea typeface="Aldrich"/>
                <a:cs typeface="Aldrich"/>
              </a:rPr>
              <a:t>los privados</a:t>
            </a:r>
            <a:r>
              <a:rPr lang="es-ES" sz="1800" dirty="0">
                <a:solidFill>
                  <a:srgbClr val="00B0F0"/>
                </a:solidFill>
                <a:latin typeface="Aldrich"/>
                <a:ea typeface="Aldrich"/>
                <a:cs typeface="Aldrich"/>
              </a:rPr>
              <a:t> son accesibles solo desde dentro de la clase, y los protegidos son accesibles desde la clase y sus subclases.</a:t>
            </a:r>
            <a:endParaRPr lang="es-AR" sz="1800" dirty="0">
              <a:solidFill>
                <a:srgbClr val="00B0F0"/>
              </a:solidFill>
              <a:latin typeface="Aldrich"/>
              <a:ea typeface="Aldrich"/>
              <a:cs typeface="Aldrich"/>
            </a:endParaRPr>
          </a:p>
        </p:txBody>
      </p:sp>
    </p:spTree>
    <p:extLst>
      <p:ext uri="{BB962C8B-B14F-4D97-AF65-F5344CB8AC3E}">
        <p14:creationId xmlns:p14="http://schemas.microsoft.com/office/powerpoint/2010/main" val="1043364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Rectángulo"/>
          <p:cNvSpPr/>
          <p:nvPr/>
        </p:nvSpPr>
        <p:spPr>
          <a:xfrm>
            <a:off x="369794" y="689205"/>
            <a:ext cx="8370794" cy="4169614"/>
          </a:xfrm>
          <a:prstGeom prst="rect">
            <a:avLst/>
          </a:prstGeom>
          <a:solidFill>
            <a:srgbClr val="23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58" name="Google Shape;358;p31"/>
          <p:cNvSpPr txBox="1">
            <a:spLocks noGrp="1"/>
          </p:cNvSpPr>
          <p:nvPr>
            <p:ph type="title"/>
          </p:nvPr>
        </p:nvSpPr>
        <p:spPr>
          <a:xfrm>
            <a:off x="638581" y="16840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s-ES" dirty="0" smtClean="0"/>
              <a:t>C L A S E</a:t>
            </a:r>
            <a:endParaRPr dirty="0"/>
          </a:p>
        </p:txBody>
      </p:sp>
      <p:pic>
        <p:nvPicPr>
          <p:cNvPr id="7170" name="Picture 2" descr="D:\Documentos\Tecnicatura Programacion\2024\02 - Programacion II\04 - Codigos\Codigo_06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98" t="13565" r="6078" b="8849"/>
          <a:stretch/>
        </p:blipFill>
        <p:spPr bwMode="auto">
          <a:xfrm>
            <a:off x="369794" y="689205"/>
            <a:ext cx="6037730" cy="4169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1 Rectángulo"/>
          <p:cNvSpPr/>
          <p:nvPr/>
        </p:nvSpPr>
        <p:spPr>
          <a:xfrm>
            <a:off x="3939988" y="978591"/>
            <a:ext cx="4572000" cy="1169551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 algn="just">
              <a:buClr>
                <a:schemeClr val="tx1">
                  <a:lumMod val="85000"/>
                </a:schemeClr>
              </a:buClr>
              <a:buSzPct val="130000"/>
              <a:buFont typeface="Wingdings" pitchFamily="2" charset="2"/>
              <a:buChar char="Ø"/>
            </a:pPr>
            <a:r>
              <a:rPr lang="es-ES" b="1" u="sng" dirty="0">
                <a:solidFill>
                  <a:schemeClr val="accent1">
                    <a:lumMod val="75000"/>
                  </a:schemeClr>
                </a:solidFill>
                <a:latin typeface="Aldrich"/>
                <a:ea typeface="Aldrich"/>
                <a:cs typeface="Aldrich"/>
              </a:rPr>
              <a:t>Los miembros públicos </a:t>
            </a:r>
            <a:r>
              <a:rPr lang="es-ES" dirty="0">
                <a:solidFill>
                  <a:schemeClr val="accent1">
                    <a:lumMod val="75000"/>
                  </a:schemeClr>
                </a:solidFill>
                <a:latin typeface="Aldrich"/>
                <a:ea typeface="Aldrich"/>
                <a:cs typeface="Aldrich"/>
              </a:rPr>
              <a:t>son accesibles desde fuera de la 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  <a:latin typeface="Aldrich"/>
                <a:ea typeface="Aldrich"/>
                <a:cs typeface="Aldrich"/>
              </a:rPr>
              <a:t>clase. </a:t>
            </a:r>
          </a:p>
          <a:p>
            <a:pPr marL="285750" indent="-285750" algn="just">
              <a:buClr>
                <a:schemeClr val="tx1">
                  <a:lumMod val="85000"/>
                </a:schemeClr>
              </a:buClr>
              <a:buSzPct val="130000"/>
              <a:buFont typeface="Wingdings" pitchFamily="2" charset="2"/>
              <a:buChar char="Ø"/>
            </a:pPr>
            <a:endParaRPr lang="es-ES" dirty="0" smtClean="0">
              <a:solidFill>
                <a:srgbClr val="00B0F0"/>
              </a:solidFill>
              <a:latin typeface="Aldrich"/>
              <a:ea typeface="Aldrich"/>
              <a:cs typeface="Aldrich"/>
            </a:endParaRPr>
          </a:p>
          <a:p>
            <a:pPr marL="285750" indent="-285750" algn="just">
              <a:buClr>
                <a:schemeClr val="tx1">
                  <a:lumMod val="85000"/>
                </a:schemeClr>
              </a:buClr>
              <a:buSzPct val="130000"/>
              <a:buFont typeface="Wingdings" pitchFamily="2" charset="2"/>
              <a:buChar char="Ø"/>
            </a:pPr>
            <a:r>
              <a:rPr lang="es-ES" b="1" u="sng" dirty="0">
                <a:solidFill>
                  <a:srgbClr val="FFC000"/>
                </a:solidFill>
                <a:latin typeface="Aldrich"/>
                <a:ea typeface="Aldrich"/>
                <a:cs typeface="Aldrich"/>
              </a:rPr>
              <a:t>Los miembros privados</a:t>
            </a:r>
            <a:r>
              <a:rPr lang="es-ES" b="1" dirty="0">
                <a:solidFill>
                  <a:srgbClr val="FFC000"/>
                </a:solidFill>
                <a:latin typeface="Aldrich"/>
                <a:ea typeface="Aldrich"/>
                <a:cs typeface="Aldrich"/>
              </a:rPr>
              <a:t> </a:t>
            </a:r>
            <a:r>
              <a:rPr lang="es-ES" dirty="0">
                <a:solidFill>
                  <a:srgbClr val="FFC000"/>
                </a:solidFill>
                <a:latin typeface="Aldrich"/>
                <a:ea typeface="Aldrich"/>
                <a:cs typeface="Aldrich"/>
              </a:rPr>
              <a:t>son accesibles solo desde dentro de la </a:t>
            </a:r>
            <a:r>
              <a:rPr lang="es-ES" dirty="0" smtClean="0">
                <a:solidFill>
                  <a:srgbClr val="FFC000"/>
                </a:solidFill>
                <a:latin typeface="Aldrich"/>
                <a:ea typeface="Aldrich"/>
                <a:cs typeface="Aldrich"/>
              </a:rPr>
              <a:t>clase.</a:t>
            </a:r>
          </a:p>
        </p:txBody>
      </p:sp>
    </p:spTree>
    <p:extLst>
      <p:ext uri="{BB962C8B-B14F-4D97-AF65-F5344CB8AC3E}">
        <p14:creationId xmlns:p14="http://schemas.microsoft.com/office/powerpoint/2010/main" val="2320145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20 Rectángulo"/>
          <p:cNvSpPr/>
          <p:nvPr/>
        </p:nvSpPr>
        <p:spPr>
          <a:xfrm>
            <a:off x="354949" y="691910"/>
            <a:ext cx="8400484" cy="41929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58" name="Google Shape;358;p31"/>
          <p:cNvSpPr txBox="1">
            <a:spLocks noGrp="1"/>
          </p:cNvSpPr>
          <p:nvPr>
            <p:ph type="title"/>
          </p:nvPr>
        </p:nvSpPr>
        <p:spPr>
          <a:xfrm>
            <a:off x="350520" y="168409"/>
            <a:ext cx="845058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fontAlgn="base"/>
            <a:r>
              <a:rPr lang="es-AR" dirty="0" smtClean="0"/>
              <a:t>HERENCIA </a:t>
            </a:r>
            <a:endParaRPr lang="es-AR" dirty="0"/>
          </a:p>
        </p:txBody>
      </p:sp>
      <p:graphicFrame>
        <p:nvGraphicFramePr>
          <p:cNvPr id="6" name="5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1700865"/>
              </p:ext>
            </p:extLst>
          </p:nvPr>
        </p:nvGraphicFramePr>
        <p:xfrm>
          <a:off x="5256951" y="2639624"/>
          <a:ext cx="3437966" cy="2137650"/>
        </p:xfrm>
        <a:graphic>
          <a:graphicData uri="http://schemas.openxmlformats.org/drawingml/2006/table">
            <a:tbl>
              <a:tblPr firstRow="1" bandRow="1">
                <a:solidFill>
                  <a:srgbClr val="FF3300"/>
                </a:solidFill>
                <a:tableStyleId>{3C2FFA5D-87B4-456A-9821-1D502468CF0F}</a:tableStyleId>
              </a:tblPr>
              <a:tblGrid>
                <a:gridCol w="1718983"/>
                <a:gridCol w="1718983"/>
              </a:tblGrid>
              <a:tr h="371486">
                <a:tc gridSpan="2">
                  <a:txBody>
                    <a:bodyPr/>
                    <a:lstStyle/>
                    <a:p>
                      <a:pPr algn="ctr"/>
                      <a:r>
                        <a:rPr lang="es-ES" sz="1600" b="1" i="0" u="none" strike="noStrike" cap="none" dirty="0" smtClean="0">
                          <a:solidFill>
                            <a:schemeClr val="bg1"/>
                          </a:solidFill>
                          <a:latin typeface="Aldrich"/>
                          <a:ea typeface="Aldrich"/>
                          <a:cs typeface="Aldrich"/>
                          <a:sym typeface="Arial"/>
                        </a:rPr>
                        <a:t>DEADPOOL</a:t>
                      </a:r>
                      <a:endParaRPr lang="es-AR" sz="1400" b="1" i="0" u="none" strike="noStrike" cap="none" dirty="0">
                        <a:solidFill>
                          <a:schemeClr val="bg1"/>
                        </a:solidFill>
                        <a:latin typeface="Aldrich"/>
                        <a:ea typeface="Aldrich"/>
                        <a:cs typeface="Aldrich"/>
                        <a:sym typeface="Arial"/>
                      </a:endParaRP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25400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rgbClr val="C00000">
                            <a:shade val="30000"/>
                            <a:satMod val="115000"/>
                          </a:srgbClr>
                        </a:gs>
                        <a:gs pos="50000">
                          <a:srgbClr val="C00000">
                            <a:shade val="67500"/>
                            <a:satMod val="115000"/>
                          </a:srgbClr>
                        </a:gs>
                        <a:gs pos="100000">
                          <a:srgbClr val="C00000">
                            <a:shade val="100000"/>
                            <a:satMod val="115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s-AR" dirty="0"/>
                    </a:p>
                  </a:txBody>
                  <a:tcPr/>
                </a:tc>
              </a:tr>
              <a:tr h="859892">
                <a:tc>
                  <a:txBody>
                    <a:bodyPr/>
                    <a:lstStyle/>
                    <a:p>
                      <a:pPr algn="l"/>
                      <a:r>
                        <a:rPr lang="es-ES" sz="1400" b="0" i="0" u="none" strike="noStrike" cap="none" dirty="0" smtClean="0">
                          <a:solidFill>
                            <a:schemeClr val="bg1"/>
                          </a:solidFill>
                          <a:latin typeface="Aldrich"/>
                          <a:ea typeface="Aldrich"/>
                          <a:cs typeface="Aldrich"/>
                          <a:sym typeface="Arial"/>
                        </a:rPr>
                        <a:t>Nombre</a:t>
                      </a:r>
                    </a:p>
                    <a:p>
                      <a:pPr algn="l"/>
                      <a:r>
                        <a:rPr lang="es-ES" sz="1400" b="0" i="0" u="none" strike="noStrike" cap="none" dirty="0" smtClean="0">
                          <a:solidFill>
                            <a:schemeClr val="bg1"/>
                          </a:solidFill>
                          <a:latin typeface="Aldrich"/>
                          <a:ea typeface="Aldrich"/>
                          <a:cs typeface="Aldrich"/>
                          <a:sym typeface="Arial"/>
                        </a:rPr>
                        <a:t>Edad</a:t>
                      </a:r>
                    </a:p>
                    <a:p>
                      <a:pPr algn="l"/>
                      <a:r>
                        <a:rPr lang="es-ES" sz="1400" b="0" i="0" u="none" strike="noStrike" cap="none" dirty="0" smtClean="0">
                          <a:solidFill>
                            <a:schemeClr val="bg1"/>
                          </a:solidFill>
                          <a:latin typeface="Aldrich"/>
                          <a:ea typeface="Aldrich"/>
                          <a:cs typeface="Aldrich"/>
                          <a:sym typeface="Arial"/>
                        </a:rPr>
                        <a:t>Estatura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25400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rgbClr val="FF0000">
                            <a:shade val="30000"/>
                            <a:satMod val="115000"/>
                          </a:srgbClr>
                        </a:gs>
                        <a:gs pos="50000">
                          <a:srgbClr val="FF0000">
                            <a:shade val="67500"/>
                            <a:satMod val="115000"/>
                          </a:srgbClr>
                        </a:gs>
                        <a:gs pos="100000">
                          <a:srgbClr val="FF0000">
                            <a:shade val="100000"/>
                            <a:satMod val="115000"/>
                          </a:srgb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1400" b="0" i="0" u="none" strike="noStrike" cap="none" dirty="0" smtClean="0">
                          <a:solidFill>
                            <a:schemeClr val="bg1"/>
                          </a:solidFill>
                          <a:latin typeface="Aldrich"/>
                          <a:ea typeface="Aldrich"/>
                          <a:cs typeface="Aldrich"/>
                          <a:sym typeface="Arial"/>
                        </a:rPr>
                        <a:t>Fuerza</a:t>
                      </a:r>
                    </a:p>
                    <a:p>
                      <a:pPr algn="l"/>
                      <a:r>
                        <a:rPr lang="es-ES" sz="1400" b="0" i="0" u="none" strike="noStrike" cap="none" dirty="0" smtClean="0">
                          <a:solidFill>
                            <a:schemeClr val="bg1"/>
                          </a:solidFill>
                          <a:latin typeface="Aldrich"/>
                          <a:ea typeface="Aldrich"/>
                          <a:cs typeface="Aldrich"/>
                          <a:sym typeface="Arial"/>
                        </a:rPr>
                        <a:t>Resistencia</a:t>
                      </a:r>
                    </a:p>
                    <a:p>
                      <a:pPr algn="l"/>
                      <a:r>
                        <a:rPr lang="es-ES" sz="1400" b="0" i="0" u="none" strike="noStrike" cap="none" dirty="0" smtClean="0">
                          <a:solidFill>
                            <a:schemeClr val="bg1"/>
                          </a:solidFill>
                          <a:latin typeface="Aldrich"/>
                          <a:ea typeface="Aldrich"/>
                          <a:cs typeface="Aldrich"/>
                          <a:sym typeface="Arial"/>
                        </a:rPr>
                        <a:t>Nivel de </a:t>
                      </a:r>
                      <a:r>
                        <a:rPr lang="es-ES" sz="1400" b="0" i="0" u="none" strike="noStrike" cap="none" dirty="0" err="1" smtClean="0">
                          <a:solidFill>
                            <a:schemeClr val="bg1"/>
                          </a:solidFill>
                          <a:latin typeface="Aldrich"/>
                          <a:ea typeface="Aldrich"/>
                          <a:cs typeface="Aldrich"/>
                          <a:sym typeface="Arial"/>
                        </a:rPr>
                        <a:t>Energia</a:t>
                      </a:r>
                      <a:endParaRPr lang="es-ES" sz="1400" b="0" i="0" u="none" strike="noStrike" cap="none" dirty="0" smtClean="0">
                        <a:solidFill>
                          <a:schemeClr val="bg1"/>
                        </a:solidFill>
                        <a:latin typeface="Aldrich"/>
                        <a:ea typeface="Aldrich"/>
                        <a:cs typeface="Aldrich"/>
                        <a:sym typeface="Arial"/>
                      </a:endParaRP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25400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rgbClr val="FF0000">
                            <a:shade val="30000"/>
                            <a:satMod val="115000"/>
                          </a:srgbClr>
                        </a:gs>
                        <a:gs pos="50000">
                          <a:srgbClr val="FF0000">
                            <a:shade val="67500"/>
                            <a:satMod val="115000"/>
                          </a:srgbClr>
                        </a:gs>
                        <a:gs pos="100000">
                          <a:srgbClr val="FF0000">
                            <a:shade val="100000"/>
                            <a:satMod val="115000"/>
                          </a:srgbClr>
                        </a:gs>
                      </a:gsLst>
                      <a:lin ang="16200000" scaled="1"/>
                      <a:tileRect/>
                    </a:gradFill>
                  </a:tcPr>
                </a:tc>
              </a:tr>
              <a:tr h="906272">
                <a:tc>
                  <a:txBody>
                    <a:bodyPr/>
                    <a:lstStyle/>
                    <a:p>
                      <a:pPr algn="l"/>
                      <a:r>
                        <a:rPr lang="es-ES" sz="1400" b="0" i="0" u="none" strike="noStrike" cap="none" dirty="0" smtClean="0">
                          <a:solidFill>
                            <a:schemeClr val="bg1"/>
                          </a:solidFill>
                          <a:latin typeface="Aldrich"/>
                          <a:ea typeface="Aldrich"/>
                          <a:cs typeface="Aldrich"/>
                          <a:sym typeface="Arial"/>
                        </a:rPr>
                        <a:t>Caminar()</a:t>
                      </a:r>
                    </a:p>
                    <a:p>
                      <a:pPr algn="l"/>
                      <a:r>
                        <a:rPr lang="es-ES" sz="1400" b="0" i="0" u="none" strike="noStrike" cap="none" dirty="0" smtClean="0">
                          <a:solidFill>
                            <a:schemeClr val="bg1"/>
                          </a:solidFill>
                          <a:latin typeface="Aldrich"/>
                          <a:ea typeface="Aldrich"/>
                          <a:cs typeface="Aldrich"/>
                          <a:sym typeface="Arial"/>
                        </a:rPr>
                        <a:t>Correr ()</a:t>
                      </a:r>
                    </a:p>
                    <a:p>
                      <a:pPr algn="l"/>
                      <a:r>
                        <a:rPr lang="es-ES" sz="1400" b="0" i="0" u="none" strike="noStrike" cap="none" dirty="0" smtClean="0">
                          <a:solidFill>
                            <a:schemeClr val="bg1"/>
                          </a:solidFill>
                          <a:latin typeface="Aldrich"/>
                          <a:ea typeface="Aldrich"/>
                          <a:cs typeface="Aldrich"/>
                          <a:sym typeface="Arial"/>
                        </a:rPr>
                        <a:t>Atacar()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rgbClr val="FF0000">
                            <a:shade val="30000"/>
                            <a:satMod val="115000"/>
                          </a:srgbClr>
                        </a:gs>
                        <a:gs pos="50000">
                          <a:srgbClr val="FF0000">
                            <a:shade val="67500"/>
                            <a:satMod val="115000"/>
                          </a:srgbClr>
                        </a:gs>
                        <a:gs pos="100000">
                          <a:srgbClr val="FF0000">
                            <a:shade val="100000"/>
                            <a:satMod val="115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1400" b="0" i="0" u="none" strike="noStrike" cap="none" dirty="0" smtClean="0">
                          <a:solidFill>
                            <a:schemeClr val="bg1"/>
                          </a:solidFill>
                          <a:latin typeface="Aldrich"/>
                          <a:ea typeface="Aldrich"/>
                          <a:cs typeface="Aldrich"/>
                          <a:sym typeface="Arial"/>
                        </a:rPr>
                        <a:t>Defenderse()</a:t>
                      </a:r>
                    </a:p>
                    <a:p>
                      <a:pPr algn="l"/>
                      <a:endParaRPr lang="es-ES" sz="1400" b="0" i="0" u="none" strike="noStrike" cap="none" dirty="0" smtClean="0">
                        <a:solidFill>
                          <a:schemeClr val="bg1"/>
                        </a:solidFill>
                        <a:latin typeface="Aldrich"/>
                        <a:ea typeface="Aldrich"/>
                        <a:cs typeface="Aldrich"/>
                        <a:sym typeface="Arial"/>
                      </a:endParaRP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rgbClr val="FF0000">
                            <a:shade val="30000"/>
                            <a:satMod val="115000"/>
                          </a:srgbClr>
                        </a:gs>
                        <a:gs pos="50000">
                          <a:srgbClr val="FF0000">
                            <a:shade val="67500"/>
                            <a:satMod val="115000"/>
                          </a:srgbClr>
                        </a:gs>
                        <a:gs pos="100000">
                          <a:srgbClr val="FF0000">
                            <a:shade val="100000"/>
                            <a:satMod val="115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</a:tr>
            </a:tbl>
          </a:graphicData>
        </a:graphic>
      </p:graphicFrame>
      <p:sp>
        <p:nvSpPr>
          <p:cNvPr id="2" name="1 Rectángulo"/>
          <p:cNvSpPr/>
          <p:nvPr/>
        </p:nvSpPr>
        <p:spPr>
          <a:xfrm>
            <a:off x="3576918" y="897762"/>
            <a:ext cx="5103157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ES" dirty="0">
                <a:solidFill>
                  <a:schemeClr val="tx2">
                    <a:lumMod val="40000"/>
                    <a:lumOff val="60000"/>
                  </a:schemeClr>
                </a:solidFill>
                <a:latin typeface="Aldrich"/>
                <a:ea typeface="Aldrich"/>
                <a:cs typeface="Aldrich"/>
              </a:rPr>
              <a:t>La herencia permite crear clases que reutilizan, extienden y modifican el comportamiento definido en otras clases. La clase cuyos miembros se heredan se denomina clase </a:t>
            </a:r>
            <a:r>
              <a:rPr lang="es-ES" dirty="0" smtClean="0">
                <a:solidFill>
                  <a:schemeClr val="tx2">
                    <a:lumMod val="40000"/>
                    <a:lumOff val="60000"/>
                  </a:schemeClr>
                </a:solidFill>
                <a:latin typeface="Aldrich"/>
                <a:ea typeface="Aldrich"/>
                <a:cs typeface="Aldrich"/>
              </a:rPr>
              <a:t>PADRE y </a:t>
            </a:r>
            <a:r>
              <a:rPr lang="es-ES" dirty="0">
                <a:solidFill>
                  <a:schemeClr val="tx2">
                    <a:lumMod val="40000"/>
                    <a:lumOff val="60000"/>
                  </a:schemeClr>
                </a:solidFill>
                <a:latin typeface="Aldrich"/>
                <a:ea typeface="Aldrich"/>
                <a:cs typeface="Aldrich"/>
              </a:rPr>
              <a:t>la clase que hereda esos miembros se denomina clase </a:t>
            </a:r>
            <a:r>
              <a:rPr lang="es-ES" dirty="0" smtClean="0">
                <a:solidFill>
                  <a:schemeClr val="tx2">
                    <a:lumMod val="40000"/>
                    <a:lumOff val="60000"/>
                  </a:schemeClr>
                </a:solidFill>
                <a:latin typeface="Aldrich"/>
                <a:ea typeface="Aldrich"/>
                <a:cs typeface="Aldrich"/>
              </a:rPr>
              <a:t>HIJAS.</a:t>
            </a:r>
            <a:endParaRPr lang="es-AR" dirty="0">
              <a:solidFill>
                <a:schemeClr val="tx2">
                  <a:lumMod val="40000"/>
                  <a:lumOff val="60000"/>
                </a:schemeClr>
              </a:solidFill>
              <a:latin typeface="Aldrich"/>
              <a:ea typeface="Aldrich"/>
              <a:cs typeface="Aldrich"/>
            </a:endParaRPr>
          </a:p>
        </p:txBody>
      </p:sp>
      <p:graphicFrame>
        <p:nvGraphicFramePr>
          <p:cNvPr id="16" name="15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6986260"/>
              </p:ext>
            </p:extLst>
          </p:nvPr>
        </p:nvGraphicFramePr>
        <p:xfrm>
          <a:off x="435631" y="2687725"/>
          <a:ext cx="3437966" cy="2033888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1718983"/>
                <a:gridCol w="1718983"/>
              </a:tblGrid>
              <a:tr h="338191">
                <a:tc gridSpan="2">
                  <a:txBody>
                    <a:bodyPr/>
                    <a:lstStyle/>
                    <a:p>
                      <a:pPr algn="ctr"/>
                      <a:r>
                        <a:rPr lang="es-ES" sz="1400" b="0" i="0" u="none" strike="noStrike" cap="none" dirty="0" smtClean="0">
                          <a:solidFill>
                            <a:schemeClr val="bg1"/>
                          </a:solidFill>
                          <a:latin typeface="Aldrich"/>
                          <a:ea typeface="Aldrich"/>
                          <a:cs typeface="Aldrich"/>
                          <a:sym typeface="Arial"/>
                        </a:rPr>
                        <a:t>WOLVERINE</a:t>
                      </a:r>
                      <a:endParaRPr lang="es-AR" sz="1400" b="0" i="0" u="none" strike="noStrike" cap="none" dirty="0">
                        <a:solidFill>
                          <a:schemeClr val="bg1"/>
                        </a:solidFill>
                        <a:latin typeface="Aldrich"/>
                        <a:ea typeface="Aldrich"/>
                        <a:cs typeface="Aldrich"/>
                        <a:sym typeface="Arial"/>
                      </a:endParaRP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25400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rgbClr val="FFFF00">
                            <a:shade val="30000"/>
                            <a:satMod val="115000"/>
                          </a:srgbClr>
                        </a:gs>
                        <a:gs pos="50000">
                          <a:srgbClr val="FFFF00">
                            <a:shade val="67500"/>
                            <a:satMod val="115000"/>
                          </a:srgbClr>
                        </a:gs>
                        <a:gs pos="100000">
                          <a:srgbClr val="FFFF00">
                            <a:shade val="100000"/>
                            <a:satMod val="115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s-AR" dirty="0"/>
                    </a:p>
                  </a:txBody>
                  <a:tcPr/>
                </a:tc>
              </a:tr>
              <a:tr h="825584">
                <a:tc>
                  <a:txBody>
                    <a:bodyPr/>
                    <a:lstStyle/>
                    <a:p>
                      <a:pPr algn="l"/>
                      <a:r>
                        <a:rPr lang="es-ES" sz="1400" b="0" i="0" u="none" strike="noStrike" cap="none" dirty="0" smtClean="0">
                          <a:solidFill>
                            <a:schemeClr val="bg1"/>
                          </a:solidFill>
                          <a:latin typeface="Aldrich"/>
                          <a:ea typeface="Aldrich"/>
                          <a:cs typeface="Aldrich"/>
                          <a:sym typeface="Arial"/>
                        </a:rPr>
                        <a:t>Nombre</a:t>
                      </a:r>
                    </a:p>
                    <a:p>
                      <a:pPr algn="l"/>
                      <a:r>
                        <a:rPr lang="es-ES" sz="1400" b="0" i="0" u="none" strike="noStrike" cap="none" dirty="0" smtClean="0">
                          <a:solidFill>
                            <a:schemeClr val="bg1"/>
                          </a:solidFill>
                          <a:latin typeface="Aldrich"/>
                          <a:ea typeface="Aldrich"/>
                          <a:cs typeface="Aldrich"/>
                          <a:sym typeface="Arial"/>
                        </a:rPr>
                        <a:t>Edad</a:t>
                      </a:r>
                    </a:p>
                    <a:p>
                      <a:pPr algn="l"/>
                      <a:r>
                        <a:rPr lang="es-ES" sz="1400" b="0" i="0" u="none" strike="noStrike" cap="none" dirty="0" smtClean="0">
                          <a:solidFill>
                            <a:schemeClr val="bg1"/>
                          </a:solidFill>
                          <a:latin typeface="Aldrich"/>
                          <a:ea typeface="Aldrich"/>
                          <a:cs typeface="Aldrich"/>
                          <a:sym typeface="Arial"/>
                        </a:rPr>
                        <a:t>Estatura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25400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rgbClr val="FFFF00">
                            <a:shade val="30000"/>
                            <a:satMod val="115000"/>
                          </a:srgbClr>
                        </a:gs>
                        <a:gs pos="50000">
                          <a:srgbClr val="FFFF00">
                            <a:shade val="67500"/>
                            <a:satMod val="115000"/>
                          </a:srgbClr>
                        </a:gs>
                        <a:gs pos="100000">
                          <a:srgbClr val="FFFF00">
                            <a:shade val="100000"/>
                            <a:satMod val="115000"/>
                          </a:srgb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1400" b="0" i="0" u="none" strike="noStrike" cap="none" dirty="0" smtClean="0">
                          <a:solidFill>
                            <a:schemeClr val="bg1"/>
                          </a:solidFill>
                          <a:latin typeface="Aldrich"/>
                          <a:ea typeface="Aldrich"/>
                          <a:cs typeface="Aldrich"/>
                          <a:sym typeface="Arial"/>
                        </a:rPr>
                        <a:t>Fuerza</a:t>
                      </a:r>
                    </a:p>
                    <a:p>
                      <a:pPr algn="l"/>
                      <a:r>
                        <a:rPr lang="es-ES" sz="1400" b="0" i="0" u="none" strike="noStrike" cap="none" dirty="0" smtClean="0">
                          <a:solidFill>
                            <a:schemeClr val="bg1"/>
                          </a:solidFill>
                          <a:latin typeface="Aldrich"/>
                          <a:ea typeface="Aldrich"/>
                          <a:cs typeface="Aldrich"/>
                          <a:sym typeface="Arial"/>
                        </a:rPr>
                        <a:t>Resistencia</a:t>
                      </a:r>
                    </a:p>
                    <a:p>
                      <a:pPr algn="l"/>
                      <a:r>
                        <a:rPr lang="es-ES" sz="1400" b="0" i="0" u="none" strike="noStrike" cap="none" dirty="0" smtClean="0">
                          <a:solidFill>
                            <a:schemeClr val="bg1"/>
                          </a:solidFill>
                          <a:latin typeface="Aldrich"/>
                          <a:ea typeface="Aldrich"/>
                          <a:cs typeface="Aldrich"/>
                          <a:sym typeface="Arial"/>
                        </a:rPr>
                        <a:t>Nivel de </a:t>
                      </a:r>
                      <a:r>
                        <a:rPr lang="es-ES" sz="1400" b="0" i="0" u="none" strike="noStrike" cap="none" dirty="0" err="1" smtClean="0">
                          <a:solidFill>
                            <a:schemeClr val="bg1"/>
                          </a:solidFill>
                          <a:latin typeface="Aldrich"/>
                          <a:ea typeface="Aldrich"/>
                          <a:cs typeface="Aldrich"/>
                          <a:sym typeface="Arial"/>
                        </a:rPr>
                        <a:t>Energia</a:t>
                      </a:r>
                      <a:endParaRPr lang="es-ES" sz="1400" b="0" i="0" u="none" strike="noStrike" cap="none" dirty="0" smtClean="0">
                        <a:solidFill>
                          <a:schemeClr val="bg1"/>
                        </a:solidFill>
                        <a:latin typeface="Aldrich"/>
                        <a:ea typeface="Aldrich"/>
                        <a:cs typeface="Aldrich"/>
                        <a:sym typeface="Arial"/>
                      </a:endParaRP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25400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rgbClr val="FFFF00">
                            <a:shade val="30000"/>
                            <a:satMod val="115000"/>
                          </a:srgbClr>
                        </a:gs>
                        <a:gs pos="50000">
                          <a:srgbClr val="FFFF00">
                            <a:shade val="67500"/>
                            <a:satMod val="115000"/>
                          </a:srgbClr>
                        </a:gs>
                        <a:gs pos="100000">
                          <a:srgbClr val="FFFF00">
                            <a:shade val="100000"/>
                            <a:satMod val="115000"/>
                          </a:srgbClr>
                        </a:gs>
                      </a:gsLst>
                      <a:lin ang="16200000" scaled="1"/>
                      <a:tileRect/>
                    </a:gradFill>
                  </a:tcPr>
                </a:tc>
              </a:tr>
              <a:tr h="870113">
                <a:tc>
                  <a:txBody>
                    <a:bodyPr/>
                    <a:lstStyle/>
                    <a:p>
                      <a:pPr algn="l"/>
                      <a:r>
                        <a:rPr lang="es-ES" sz="1400" b="0" i="0" u="none" strike="noStrike" cap="none" dirty="0" smtClean="0">
                          <a:solidFill>
                            <a:schemeClr val="bg1"/>
                          </a:solidFill>
                          <a:latin typeface="Aldrich"/>
                          <a:ea typeface="Aldrich"/>
                          <a:cs typeface="Aldrich"/>
                          <a:sym typeface="Arial"/>
                        </a:rPr>
                        <a:t>Caminar()</a:t>
                      </a:r>
                    </a:p>
                    <a:p>
                      <a:pPr algn="l"/>
                      <a:r>
                        <a:rPr lang="es-ES" sz="1400" b="0" i="0" u="none" strike="noStrike" cap="none" dirty="0" smtClean="0">
                          <a:solidFill>
                            <a:schemeClr val="bg1"/>
                          </a:solidFill>
                          <a:latin typeface="Aldrich"/>
                          <a:ea typeface="Aldrich"/>
                          <a:cs typeface="Aldrich"/>
                          <a:sym typeface="Arial"/>
                        </a:rPr>
                        <a:t>Correr ()</a:t>
                      </a:r>
                    </a:p>
                    <a:p>
                      <a:pPr algn="l"/>
                      <a:r>
                        <a:rPr lang="es-ES" sz="1400" b="0" i="0" u="none" strike="noStrike" cap="none" dirty="0" smtClean="0">
                          <a:solidFill>
                            <a:schemeClr val="bg1"/>
                          </a:solidFill>
                          <a:latin typeface="Aldrich"/>
                          <a:ea typeface="Aldrich"/>
                          <a:cs typeface="Aldrich"/>
                          <a:sym typeface="Arial"/>
                        </a:rPr>
                        <a:t>Atacar()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rgbClr val="FFFF00">
                            <a:shade val="30000"/>
                            <a:satMod val="115000"/>
                          </a:srgbClr>
                        </a:gs>
                        <a:gs pos="50000">
                          <a:srgbClr val="FFFF00">
                            <a:shade val="67500"/>
                            <a:satMod val="115000"/>
                          </a:srgbClr>
                        </a:gs>
                        <a:gs pos="100000">
                          <a:srgbClr val="FFFF00">
                            <a:shade val="100000"/>
                            <a:satMod val="115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1400" b="0" i="0" u="none" strike="noStrike" cap="none" dirty="0" smtClean="0">
                          <a:solidFill>
                            <a:schemeClr val="bg1"/>
                          </a:solidFill>
                          <a:latin typeface="Aldrich"/>
                          <a:ea typeface="Aldrich"/>
                          <a:cs typeface="Aldrich"/>
                          <a:sym typeface="Arial"/>
                        </a:rPr>
                        <a:t>Defenderse()</a:t>
                      </a:r>
                    </a:p>
                    <a:p>
                      <a:pPr algn="l"/>
                      <a:endParaRPr lang="es-ES" sz="1400" b="0" i="0" u="none" strike="noStrike" cap="none" dirty="0" smtClean="0">
                        <a:solidFill>
                          <a:schemeClr val="bg1"/>
                        </a:solidFill>
                        <a:latin typeface="Aldrich"/>
                        <a:ea typeface="Aldrich"/>
                        <a:cs typeface="Aldrich"/>
                        <a:sym typeface="Arial"/>
                      </a:endParaRP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rgbClr val="FFFF00">
                            <a:shade val="30000"/>
                            <a:satMod val="115000"/>
                          </a:srgbClr>
                        </a:gs>
                        <a:gs pos="50000">
                          <a:srgbClr val="FFFF00">
                            <a:shade val="67500"/>
                            <a:satMod val="115000"/>
                          </a:srgbClr>
                        </a:gs>
                        <a:gs pos="100000">
                          <a:srgbClr val="FFFF00">
                            <a:shade val="100000"/>
                            <a:satMod val="115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</a:tr>
            </a:tbl>
          </a:graphicData>
        </a:graphic>
      </p:graphicFrame>
      <p:graphicFrame>
        <p:nvGraphicFramePr>
          <p:cNvPr id="5" name="4 Diagrama"/>
          <p:cNvGraphicFramePr/>
          <p:nvPr>
            <p:extLst>
              <p:ext uri="{D42A27DB-BD31-4B8C-83A1-F6EECF244321}">
                <p14:modId xmlns:p14="http://schemas.microsoft.com/office/powerpoint/2010/main" val="3895901979"/>
              </p:ext>
            </p:extLst>
          </p:nvPr>
        </p:nvGraphicFramePr>
        <p:xfrm>
          <a:off x="463923" y="789847"/>
          <a:ext cx="3059205" cy="18928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373702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enior Frontend Developer Portfolio by Slidesgo">
  <a:themeElements>
    <a:clrScheme name="Simple Light">
      <a:dk1>
        <a:srgbClr val="FFFFFF"/>
      </a:dk1>
      <a:lt1>
        <a:srgbClr val="292828"/>
      </a:lt1>
      <a:dk2>
        <a:srgbClr val="A67FF1"/>
      </a:dk2>
      <a:lt2>
        <a:srgbClr val="F5B150"/>
      </a:lt2>
      <a:accent1>
        <a:srgbClr val="C0E67A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10015</TotalTime>
  <Words>1429</Words>
  <Application>Microsoft Office PowerPoint</Application>
  <PresentationFormat>Presentación en pantalla (16:9)</PresentationFormat>
  <Paragraphs>179</Paragraphs>
  <Slides>16</Slides>
  <Notes>16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16</vt:i4>
      </vt:variant>
    </vt:vector>
  </HeadingPairs>
  <TitlesOfParts>
    <vt:vector size="24" baseType="lpstr">
      <vt:lpstr>Arial</vt:lpstr>
      <vt:lpstr>Anaheim</vt:lpstr>
      <vt:lpstr>Aldrich</vt:lpstr>
      <vt:lpstr>Nunito Light</vt:lpstr>
      <vt:lpstr>Wingdings</vt:lpstr>
      <vt:lpstr>Open Sans</vt:lpstr>
      <vt:lpstr>IBM Plex Mono</vt:lpstr>
      <vt:lpstr>Senior Frontend Developer Portfolio by Slidesgo</vt:lpstr>
      <vt:lpstr>Programacion II [ PRACTICA ]</vt:lpstr>
      <vt:lpstr>Programación Orientada a Objetos [P.O.O]</vt:lpstr>
      <vt:lpstr>OBJETOS &amp; CLASE </vt:lpstr>
      <vt:lpstr>OBJETOS &amp; CLASE </vt:lpstr>
      <vt:lpstr>C L A S E  </vt:lpstr>
      <vt:lpstr>C L A S E  </vt:lpstr>
      <vt:lpstr>REPASO DE CONCETOS</vt:lpstr>
      <vt:lpstr>C L A S E</vt:lpstr>
      <vt:lpstr>HERENCIA </vt:lpstr>
      <vt:lpstr>H E R E N C I A</vt:lpstr>
      <vt:lpstr>Retos de Programacion</vt:lpstr>
      <vt:lpstr>Clase Vehiculos</vt:lpstr>
      <vt:lpstr>Sistema de Gestión de Libros</vt:lpstr>
      <vt:lpstr>Gestión de Empleados</vt:lpstr>
      <vt:lpstr>Sistema de Gestión de Productos</vt:lpstr>
      <vt:lpstr>Deadpool vs Wolverine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Programacion II [ PRACTICA ]</dc:title>
  <dc:creator>CarlosOC</dc:creator>
  <cp:lastModifiedBy>Win10</cp:lastModifiedBy>
  <cp:revision>84</cp:revision>
  <dcterms:modified xsi:type="dcterms:W3CDTF">2024-08-29T00:55:24Z</dcterms:modified>
</cp:coreProperties>
</file>